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65" r:id="rId5"/>
    <p:sldId id="260" r:id="rId6"/>
    <p:sldId id="264" r:id="rId7"/>
    <p:sldId id="261" r:id="rId8"/>
    <p:sldId id="259" r:id="rId9"/>
    <p:sldId id="268" r:id="rId10"/>
    <p:sldId id="266" r:id="rId11"/>
    <p:sldId id="267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0D"/>
    <a:srgbClr val="006C00"/>
    <a:srgbClr val="00A400"/>
    <a:srgbClr val="00DE00"/>
    <a:srgbClr val="00F600"/>
    <a:srgbClr val="07FF07"/>
    <a:srgbClr val="FF29DB"/>
    <a:srgbClr val="DE37FF"/>
    <a:srgbClr val="FFCCCC"/>
    <a:srgbClr val="FF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71" autoAdjust="0"/>
  </p:normalViewPr>
  <p:slideViewPr>
    <p:cSldViewPr>
      <p:cViewPr>
        <p:scale>
          <a:sx n="66" d="100"/>
          <a:sy n="66" d="100"/>
        </p:scale>
        <p:origin x="-19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03.08.2020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microsoft.com/office/2007/relationships/hdphoto" Target="../media/hdphoto55.wdp"/><Relationship Id="rId18" Type="http://schemas.openxmlformats.org/officeDocument/2006/relationships/image" Target="../media/image80.png"/><Relationship Id="rId3" Type="http://schemas.microsoft.com/office/2007/relationships/hdphoto" Target="../media/hdphoto50.wdp"/><Relationship Id="rId21" Type="http://schemas.microsoft.com/office/2007/relationships/hdphoto" Target="../media/hdphoto57.wdp"/><Relationship Id="rId7" Type="http://schemas.microsoft.com/office/2007/relationships/hdphoto" Target="../media/hdphoto52.wdp"/><Relationship Id="rId12" Type="http://schemas.openxmlformats.org/officeDocument/2006/relationships/image" Target="../media/image77.png"/><Relationship Id="rId17" Type="http://schemas.microsoft.com/office/2007/relationships/hdphoto" Target="../media/hdphoto12.wdp"/><Relationship Id="rId25" Type="http://schemas.openxmlformats.org/officeDocument/2006/relationships/image" Target="../media/image84.png"/><Relationship Id="rId2" Type="http://schemas.openxmlformats.org/officeDocument/2006/relationships/image" Target="../media/image72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microsoft.com/office/2007/relationships/hdphoto" Target="../media/hdphoto54.wdp"/><Relationship Id="rId24" Type="http://schemas.openxmlformats.org/officeDocument/2006/relationships/image" Target="../media/image83.png"/><Relationship Id="rId5" Type="http://schemas.microsoft.com/office/2007/relationships/hdphoto" Target="../media/hdphoto51.wdp"/><Relationship Id="rId15" Type="http://schemas.microsoft.com/office/2007/relationships/hdphoto" Target="../media/hdphoto56.wdp"/><Relationship Id="rId23" Type="http://schemas.microsoft.com/office/2007/relationships/hdphoto" Target="../media/hdphoto58.wdp"/><Relationship Id="rId10" Type="http://schemas.openxmlformats.org/officeDocument/2006/relationships/image" Target="../media/image76.png"/><Relationship Id="rId19" Type="http://schemas.microsoft.com/office/2007/relationships/hdphoto" Target="../media/hdphoto31.wdp"/><Relationship Id="rId4" Type="http://schemas.openxmlformats.org/officeDocument/2006/relationships/image" Target="../media/image73.png"/><Relationship Id="rId9" Type="http://schemas.microsoft.com/office/2007/relationships/hdphoto" Target="../media/hdphoto53.wdp"/><Relationship Id="rId14" Type="http://schemas.openxmlformats.org/officeDocument/2006/relationships/image" Target="../media/image78.png"/><Relationship Id="rId22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hdphoto" Target="../media/hdphoto59.wdp"/><Relationship Id="rId7" Type="http://schemas.microsoft.com/office/2007/relationships/hdphoto" Target="../media/hdphoto61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microsoft.com/office/2007/relationships/hdphoto" Target="../media/hdphoto60.wdp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2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3.png"/><Relationship Id="rId18" Type="http://schemas.microsoft.com/office/2007/relationships/hdphoto" Target="../media/hdphoto10.wdp"/><Relationship Id="rId26" Type="http://schemas.microsoft.com/office/2007/relationships/hdphoto" Target="../media/hdphoto14.wdp"/><Relationship Id="rId39" Type="http://schemas.microsoft.com/office/2007/relationships/hdphoto" Target="../media/hdphoto20.wdp"/><Relationship Id="rId3" Type="http://schemas.microsoft.com/office/2007/relationships/hdphoto" Target="../media/hdphoto3.wdp"/><Relationship Id="rId21" Type="http://schemas.openxmlformats.org/officeDocument/2006/relationships/image" Target="../media/image17.png"/><Relationship Id="rId34" Type="http://schemas.openxmlformats.org/officeDocument/2006/relationships/image" Target="../media/image24.png"/><Relationship Id="rId42" Type="http://schemas.microsoft.com/office/2007/relationships/hdphoto" Target="../media/hdphoto21.wdp"/><Relationship Id="rId7" Type="http://schemas.openxmlformats.org/officeDocument/2006/relationships/image" Target="../media/image8.png"/><Relationship Id="rId12" Type="http://schemas.microsoft.com/office/2007/relationships/hdphoto" Target="../media/hdphoto7.wdp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image" Target="../media/image26.png"/><Relationship Id="rId2" Type="http://schemas.openxmlformats.org/officeDocument/2006/relationships/image" Target="../media/image5.png"/><Relationship Id="rId16" Type="http://schemas.microsoft.com/office/2007/relationships/hdphoto" Target="../media/hdphoto9.wdp"/><Relationship Id="rId20" Type="http://schemas.microsoft.com/office/2007/relationships/hdphoto" Target="../media/hdphoto11.wdp"/><Relationship Id="rId29" Type="http://schemas.openxmlformats.org/officeDocument/2006/relationships/image" Target="../media/image21.png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microsoft.com/office/2007/relationships/hdphoto" Target="../media/hdphoto13.wdp"/><Relationship Id="rId32" Type="http://schemas.microsoft.com/office/2007/relationships/hdphoto" Target="../media/hdphoto17.wdp"/><Relationship Id="rId37" Type="http://schemas.microsoft.com/office/2007/relationships/hdphoto" Target="../media/hdphoto19.wdp"/><Relationship Id="rId40" Type="http://schemas.openxmlformats.org/officeDocument/2006/relationships/image" Target="../media/image27.png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microsoft.com/office/2007/relationships/hdphoto" Target="../media/hdphoto15.wdp"/><Relationship Id="rId36" Type="http://schemas.openxmlformats.org/officeDocument/2006/relationships/image" Target="../media/image25.png"/><Relationship Id="rId10" Type="http://schemas.microsoft.com/office/2007/relationships/hdphoto" Target="../media/hdphoto6.wdp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4" Type="http://schemas.microsoft.com/office/2007/relationships/hdphoto" Target="../media/hdphoto22.wdp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microsoft.com/office/2007/relationships/hdphoto" Target="../media/hdphoto8.wdp"/><Relationship Id="rId22" Type="http://schemas.microsoft.com/office/2007/relationships/hdphoto" Target="../media/hdphoto12.wdp"/><Relationship Id="rId27" Type="http://schemas.openxmlformats.org/officeDocument/2006/relationships/image" Target="../media/image20.png"/><Relationship Id="rId30" Type="http://schemas.microsoft.com/office/2007/relationships/hdphoto" Target="../media/hdphoto16.wdp"/><Relationship Id="rId35" Type="http://schemas.microsoft.com/office/2007/relationships/hdphoto" Target="../media/hdphoto18.wdp"/><Relationship Id="rId4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microsoft.com/office/2007/relationships/hdphoto" Target="../media/hdphoto22.wdp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23.wdp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26.wdp"/><Relationship Id="rId3" Type="http://schemas.microsoft.com/office/2007/relationships/hdphoto" Target="../media/hdphoto22.wdp"/><Relationship Id="rId7" Type="http://schemas.microsoft.com/office/2007/relationships/hdphoto" Target="../media/hdphoto21.wdp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25.wdp"/><Relationship Id="rId5" Type="http://schemas.microsoft.com/office/2007/relationships/hdphoto" Target="../media/hdphoto24.wdp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29.wdp"/><Relationship Id="rId3" Type="http://schemas.microsoft.com/office/2007/relationships/hdphoto" Target="../media/hdphoto22.wdp"/><Relationship Id="rId7" Type="http://schemas.microsoft.com/office/2007/relationships/hdphoto" Target="../media/hdphoto27.wdp"/><Relationship Id="rId12" Type="http://schemas.openxmlformats.org/officeDocument/2006/relationships/image" Target="../media/image47.png"/><Relationship Id="rId2" Type="http://schemas.openxmlformats.org/officeDocument/2006/relationships/image" Target="../media/image3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microsoft.com/office/2007/relationships/hdphoto" Target="../media/hdphoto3.wdp"/><Relationship Id="rId15" Type="http://schemas.microsoft.com/office/2007/relationships/hdphoto" Target="../media/hdphoto30.wdp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microsoft.com/office/2007/relationships/hdphoto" Target="../media/hdphoto28.wdp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microsoft.com/office/2007/relationships/hdphoto" Target="../media/hdphoto36.wdp"/><Relationship Id="rId18" Type="http://schemas.openxmlformats.org/officeDocument/2006/relationships/image" Target="../media/image58.png"/><Relationship Id="rId26" Type="http://schemas.openxmlformats.org/officeDocument/2006/relationships/image" Target="../media/image62.png"/><Relationship Id="rId3" Type="http://schemas.microsoft.com/office/2007/relationships/hdphoto" Target="../media/hdphoto31.wdp"/><Relationship Id="rId21" Type="http://schemas.microsoft.com/office/2007/relationships/hdphoto" Target="../media/hdphoto40.wdp"/><Relationship Id="rId34" Type="http://schemas.openxmlformats.org/officeDocument/2006/relationships/image" Target="../media/image66.png"/><Relationship Id="rId7" Type="http://schemas.microsoft.com/office/2007/relationships/hdphoto" Target="../media/hdphoto33.wdp"/><Relationship Id="rId12" Type="http://schemas.openxmlformats.org/officeDocument/2006/relationships/image" Target="../media/image55.png"/><Relationship Id="rId17" Type="http://schemas.microsoft.com/office/2007/relationships/hdphoto" Target="../media/hdphoto38.wdp"/><Relationship Id="rId25" Type="http://schemas.microsoft.com/office/2007/relationships/hdphoto" Target="../media/hdphoto42.wdp"/><Relationship Id="rId33" Type="http://schemas.microsoft.com/office/2007/relationships/hdphoto" Target="../media/hdphoto46.wdp"/><Relationship Id="rId2" Type="http://schemas.openxmlformats.org/officeDocument/2006/relationships/image" Target="../media/image50.png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29" Type="http://schemas.microsoft.com/office/2007/relationships/hdphoto" Target="../media/hdphoto4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microsoft.com/office/2007/relationships/hdphoto" Target="../media/hdphoto35.wdp"/><Relationship Id="rId24" Type="http://schemas.openxmlformats.org/officeDocument/2006/relationships/image" Target="../media/image61.png"/><Relationship Id="rId32" Type="http://schemas.openxmlformats.org/officeDocument/2006/relationships/image" Target="../media/image65.png"/><Relationship Id="rId37" Type="http://schemas.microsoft.com/office/2007/relationships/hdphoto" Target="../media/hdphoto48.wdp"/><Relationship Id="rId5" Type="http://schemas.microsoft.com/office/2007/relationships/hdphoto" Target="../media/hdphoto32.wdp"/><Relationship Id="rId15" Type="http://schemas.microsoft.com/office/2007/relationships/hdphoto" Target="../media/hdphoto37.wdp"/><Relationship Id="rId23" Type="http://schemas.microsoft.com/office/2007/relationships/hdphoto" Target="../media/hdphoto41.wdp"/><Relationship Id="rId28" Type="http://schemas.openxmlformats.org/officeDocument/2006/relationships/image" Target="../media/image63.png"/><Relationship Id="rId36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microsoft.com/office/2007/relationships/hdphoto" Target="../media/hdphoto39.wdp"/><Relationship Id="rId31" Type="http://schemas.microsoft.com/office/2007/relationships/hdphoto" Target="../media/hdphoto45.wdp"/><Relationship Id="rId4" Type="http://schemas.openxmlformats.org/officeDocument/2006/relationships/image" Target="../media/image51.png"/><Relationship Id="rId9" Type="http://schemas.microsoft.com/office/2007/relationships/hdphoto" Target="../media/hdphoto34.wdp"/><Relationship Id="rId14" Type="http://schemas.openxmlformats.org/officeDocument/2006/relationships/image" Target="../media/image56.png"/><Relationship Id="rId22" Type="http://schemas.openxmlformats.org/officeDocument/2006/relationships/image" Target="../media/image60.png"/><Relationship Id="rId27" Type="http://schemas.microsoft.com/office/2007/relationships/hdphoto" Target="../media/hdphoto43.wdp"/><Relationship Id="rId30" Type="http://schemas.openxmlformats.org/officeDocument/2006/relationships/image" Target="../media/image64.png"/><Relationship Id="rId35" Type="http://schemas.microsoft.com/office/2007/relationships/hdphoto" Target="../media/hdphoto4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107504" y="1556792"/>
            <a:ext cx="1440000" cy="1440000"/>
          </a:xfrm>
          <a:prstGeom prst="ellipse">
            <a:avLst/>
          </a:prstGeom>
          <a:gradFill>
            <a:gsLst>
              <a:gs pos="0">
                <a:srgbClr val="7005D4">
                  <a:lumMod val="45000"/>
                  <a:lumOff val="55000"/>
                </a:srgbClr>
              </a:gs>
              <a:gs pos="100000">
                <a:srgbClr val="8C3D91">
                  <a:lumMod val="75000"/>
                  <a:lumOff val="25000"/>
                </a:srgbClr>
              </a:gs>
            </a:gsLst>
            <a:lin ang="5400000" scaled="0"/>
          </a:gradFill>
          <a:ln w="127000">
            <a:gradFill flip="none" rotWithShape="1">
              <a:gsLst>
                <a:gs pos="0">
                  <a:srgbClr val="7030A0"/>
                </a:gs>
                <a:gs pos="100000">
                  <a:srgbClr val="8C3D9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Минус 6"/>
          <p:cNvSpPr/>
          <p:nvPr/>
        </p:nvSpPr>
        <p:spPr>
          <a:xfrm rot="3960268" flipV="1">
            <a:off x="381313" y="2013853"/>
            <a:ext cx="665753" cy="60223"/>
          </a:xfrm>
          <a:prstGeom prst="mathMinus">
            <a:avLst/>
          </a:prstGeom>
          <a:gradFill>
            <a:gsLst>
              <a:gs pos="0">
                <a:srgbClr val="7005D4">
                  <a:lumMod val="45000"/>
                  <a:lumOff val="55000"/>
                </a:srgbClr>
              </a:gs>
              <a:gs pos="100000">
                <a:srgbClr val="8C3D91">
                  <a:lumMod val="75000"/>
                  <a:lumOff val="25000"/>
                </a:srgbClr>
              </a:gs>
            </a:gsLst>
            <a:lin ang="5400000" scaled="0"/>
          </a:gradFill>
          <a:ln w="127000">
            <a:gradFill flip="none" rotWithShape="1">
              <a:gsLst>
                <a:gs pos="0">
                  <a:srgbClr val="7030A0"/>
                </a:gs>
                <a:gs pos="100000">
                  <a:srgbClr val="8C3D9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Минус 7"/>
          <p:cNvSpPr/>
          <p:nvPr/>
        </p:nvSpPr>
        <p:spPr>
          <a:xfrm rot="10247561" flipV="1">
            <a:off x="806510" y="2217928"/>
            <a:ext cx="502351" cy="45719"/>
          </a:xfrm>
          <a:prstGeom prst="mathMinus">
            <a:avLst/>
          </a:prstGeom>
          <a:gradFill>
            <a:gsLst>
              <a:gs pos="0">
                <a:srgbClr val="7005D4">
                  <a:lumMod val="45000"/>
                  <a:lumOff val="55000"/>
                </a:srgbClr>
              </a:gs>
              <a:gs pos="100000">
                <a:srgbClr val="8C3D91">
                  <a:lumMod val="75000"/>
                  <a:lumOff val="25000"/>
                </a:srgbClr>
              </a:gs>
            </a:gsLst>
            <a:lin ang="5400000" scaled="0"/>
          </a:gradFill>
          <a:ln w="127000">
            <a:gradFill flip="none" rotWithShape="1">
              <a:gsLst>
                <a:gs pos="0">
                  <a:srgbClr val="7030A0"/>
                </a:gs>
                <a:gs pos="100000">
                  <a:srgbClr val="8C3D9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 flipV="1">
            <a:off x="791500" y="2240788"/>
            <a:ext cx="72008" cy="72008"/>
          </a:xfrm>
          <a:prstGeom prst="ellipse">
            <a:avLst/>
          </a:prstGeom>
          <a:gradFill>
            <a:gsLst>
              <a:gs pos="0">
                <a:srgbClr val="7005D4">
                  <a:lumMod val="45000"/>
                  <a:lumOff val="55000"/>
                </a:srgbClr>
              </a:gs>
              <a:gs pos="100000">
                <a:srgbClr val="8C3D91">
                  <a:lumMod val="75000"/>
                  <a:lumOff val="25000"/>
                </a:srgbClr>
              </a:gs>
            </a:gsLst>
            <a:lin ang="5400000" scaled="0"/>
          </a:gradFill>
          <a:ln w="127000">
            <a:gradFill flip="none" rotWithShape="1">
              <a:gsLst>
                <a:gs pos="0">
                  <a:srgbClr val="7030A0"/>
                </a:gs>
                <a:gs pos="100000">
                  <a:srgbClr val="8C3D91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923928" y="0"/>
            <a:ext cx="3848400" cy="6840000"/>
          </a:xfrm>
          <a:prstGeom prst="rect">
            <a:avLst/>
          </a:prstGeom>
          <a:gradFill flip="none" rotWithShape="1">
            <a:gsLst>
              <a:gs pos="66000">
                <a:srgbClr val="A45DD9"/>
              </a:gs>
              <a:gs pos="0">
                <a:srgbClr val="D703E7"/>
              </a:gs>
              <a:gs pos="100000">
                <a:srgbClr val="7030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2856" y="604819"/>
            <a:ext cx="1566863" cy="1573213"/>
          </a:xfrm>
          <a:prstGeom prst="rect">
            <a:avLst/>
          </a:prstGeom>
          <a:noFill/>
          <a:ln>
            <a:noFill/>
          </a:ln>
          <a:effectLst>
            <a:glow rad="762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1" t="5728" r="17305" b="5534"/>
          <a:stretch/>
        </p:blipFill>
        <p:spPr bwMode="auto">
          <a:xfrm>
            <a:off x="-2903974" y="2491991"/>
            <a:ext cx="964642" cy="203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3923928" y="1052736"/>
            <a:ext cx="3848400" cy="15769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ood" dir="t"/>
            </a:scene3d>
            <a:sp3d contourW="12700" prstMaterial="matte">
              <a:extrusionClr>
                <a:schemeClr val="bg1"/>
              </a:extrusionClr>
              <a:contourClr>
                <a:srgbClr val="A45DD9"/>
              </a:contourClr>
            </a:sp3d>
          </a:bodyPr>
          <a:lstStyle/>
          <a:p>
            <a:pPr lvl="0" algn="ctr">
              <a:lnSpc>
                <a:spcPct val="60000"/>
              </a:lnSpc>
            </a:pPr>
            <a:r>
              <a:rPr lang="en-US" sz="7200" b="1" spc="-300" dirty="0">
                <a:ln w="12700" cmpd="sng">
                  <a:noFill/>
                  <a:prstDash val="solid"/>
                </a:ln>
                <a:gradFill flip="none" rotWithShape="1">
                  <a:gsLst>
                    <a:gs pos="0">
                      <a:srgbClr val="EA00A7">
                        <a:tint val="44500"/>
                        <a:satMod val="160000"/>
                      </a:srgbClr>
                    </a:gs>
                    <a:gs pos="100000">
                      <a:srgbClr val="EA00A7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76200">
                    <a:srgbClr val="7030A0">
                      <a:alpha val="40000"/>
                    </a:srgbClr>
                  </a:glow>
                  <a:innerShdw blurRad="114300" dist="76200" dir="5400000">
                    <a:srgbClr val="EA00A7">
                      <a:alpha val="67000"/>
                    </a:srgbClr>
                  </a:innerShdw>
                </a:effectLst>
                <a:latin typeface="Berlin Sans FB Demi" panose="020E0802020502020306" pitchFamily="34" charset="0"/>
              </a:rPr>
              <a:t>MAZE </a:t>
            </a:r>
          </a:p>
          <a:p>
            <a:pPr lvl="0" algn="ctr">
              <a:lnSpc>
                <a:spcPct val="60000"/>
              </a:lnSpc>
            </a:pPr>
            <a:r>
              <a:rPr lang="en-US" sz="8300" b="1" spc="-300" dirty="0">
                <a:ln w="12700" cmpd="sng">
                  <a:noFill/>
                  <a:prstDash val="solid"/>
                </a:ln>
                <a:gradFill flip="none" rotWithShape="1">
                  <a:gsLst>
                    <a:gs pos="0">
                      <a:srgbClr val="EA00A7">
                        <a:tint val="44500"/>
                        <a:satMod val="160000"/>
                      </a:srgbClr>
                    </a:gs>
                    <a:gs pos="100000">
                      <a:srgbClr val="EA00A7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76200">
                    <a:srgbClr val="7030A0">
                      <a:alpha val="40000"/>
                    </a:srgbClr>
                  </a:glow>
                  <a:innerShdw blurRad="114300" dist="76200" dir="5400000">
                    <a:srgbClr val="EA00A7">
                      <a:alpha val="67000"/>
                    </a:srgbClr>
                  </a:innerShdw>
                </a:effectLst>
                <a:latin typeface="Berlin Sans FB Demi" panose="020E0802020502020306" pitchFamily="34" charset="0"/>
              </a:rPr>
              <a:t>3</a:t>
            </a:r>
            <a:r>
              <a:rPr lang="en-US" sz="7200" b="1" spc="-300" dirty="0">
                <a:ln w="12700" cmpd="sng">
                  <a:noFill/>
                  <a:prstDash val="solid"/>
                </a:ln>
                <a:gradFill flip="none" rotWithShape="1">
                  <a:gsLst>
                    <a:gs pos="0">
                      <a:srgbClr val="EA00A7">
                        <a:tint val="44500"/>
                        <a:satMod val="160000"/>
                      </a:srgbClr>
                    </a:gs>
                    <a:gs pos="100000">
                      <a:srgbClr val="EA00A7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76200">
                    <a:srgbClr val="7030A0">
                      <a:alpha val="40000"/>
                    </a:srgbClr>
                  </a:glow>
                  <a:innerShdw blurRad="114300" dist="76200" dir="5400000">
                    <a:srgbClr val="EA00A7">
                      <a:alpha val="67000"/>
                    </a:srgbClr>
                  </a:innerShdw>
                </a:effectLst>
                <a:latin typeface="Berlin Sans FB Demi" panose="020E0802020502020306" pitchFamily="34" charset="0"/>
              </a:rPr>
              <a:t>D</a:t>
            </a:r>
            <a:endParaRPr lang="ru-RU" sz="7200" b="1" spc="-300" dirty="0">
              <a:ln w="12700" cmpd="sng">
                <a:noFill/>
                <a:prstDash val="solid"/>
              </a:ln>
              <a:gradFill flip="none" rotWithShape="1">
                <a:gsLst>
                  <a:gs pos="0">
                    <a:srgbClr val="EA00A7">
                      <a:tint val="44500"/>
                      <a:satMod val="160000"/>
                    </a:srgbClr>
                  </a:gs>
                  <a:gs pos="100000">
                    <a:srgbClr val="EA00A7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effectLst>
                <a:glow rad="76200">
                  <a:srgbClr val="7030A0">
                    <a:alpha val="40000"/>
                  </a:srgbClr>
                </a:glow>
                <a:innerShdw blurRad="114300" dist="76200" dir="5400000">
                  <a:srgbClr val="EA00A7">
                    <a:alpha val="67000"/>
                  </a:srgbClr>
                </a:innerShdw>
              </a:effectLst>
              <a:latin typeface="hAndy" panose="02000503000000000000" pitchFamily="2" charset="-52"/>
            </a:endParaRPr>
          </a:p>
        </p:txBody>
      </p:sp>
      <p:pic>
        <p:nvPicPr>
          <p:cNvPr id="2051" name="Picture 3"/>
          <p:cNvPicPr>
            <a:picLocks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" r="5094"/>
          <a:stretch/>
        </p:blipFill>
        <p:spPr bwMode="auto">
          <a:xfrm>
            <a:off x="8676456" y="368660"/>
            <a:ext cx="3848400" cy="68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-600000">
            <a:off x="-1563601" y="3829244"/>
            <a:ext cx="1036478" cy="1992221"/>
          </a:xfrm>
          <a:prstGeom prst="rect">
            <a:avLst/>
          </a:prstGeom>
          <a:noFill/>
          <a:ln>
            <a:noFill/>
          </a:ln>
          <a:effectLst>
            <a:glow rad="76200">
              <a:schemeClr val="bg1"/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Группа 4"/>
          <p:cNvGrpSpPr/>
          <p:nvPr/>
        </p:nvGrpSpPr>
        <p:grpSpPr>
          <a:xfrm>
            <a:off x="4912024" y="199826"/>
            <a:ext cx="1872208" cy="537350"/>
            <a:chOff x="4912024" y="93167"/>
            <a:chExt cx="1872208" cy="537350"/>
          </a:xfrm>
          <a:effectLst>
            <a:glow rad="114300">
              <a:srgbClr val="7030A0">
                <a:alpha val="40000"/>
              </a:srgbClr>
            </a:glow>
          </a:effectLst>
        </p:grpSpPr>
        <p:sp>
          <p:nvSpPr>
            <p:cNvPr id="3" name="Скругленный прямоугольник 2"/>
            <p:cNvSpPr/>
            <p:nvPr/>
          </p:nvSpPr>
          <p:spPr>
            <a:xfrm>
              <a:off x="4912024" y="199826"/>
              <a:ext cx="1872208" cy="32403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BE8CE4">
                    <a:tint val="66000"/>
                    <a:satMod val="160000"/>
                  </a:srgbClr>
                </a:gs>
                <a:gs pos="50000">
                  <a:srgbClr val="BE8CE4">
                    <a:tint val="44500"/>
                    <a:satMod val="160000"/>
                  </a:srgbClr>
                </a:gs>
                <a:gs pos="100000">
                  <a:srgbClr val="BE8CE4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3" t="23335" r="39055" b="27359"/>
            <a:stretch/>
          </p:blipFill>
          <p:spPr bwMode="auto">
            <a:xfrm rot="-600000">
              <a:off x="4962732" y="93167"/>
              <a:ext cx="279563" cy="537350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Прямоугольник 25"/>
          <p:cNvSpPr/>
          <p:nvPr/>
        </p:nvSpPr>
        <p:spPr>
          <a:xfrm>
            <a:off x="-792596" y="177293"/>
            <a:ext cx="3848400" cy="15234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ood" dir="t"/>
            </a:scene3d>
            <a:sp3d contourW="12700" prstMaterial="matte">
              <a:extrusionClr>
                <a:schemeClr val="bg1"/>
              </a:extrusionClr>
              <a:contourClr>
                <a:srgbClr val="A45DD9"/>
              </a:contourClr>
            </a:sp3d>
          </a:bodyPr>
          <a:lstStyle/>
          <a:p>
            <a:pPr lvl="0" algn="ctr">
              <a:lnSpc>
                <a:spcPct val="60000"/>
              </a:lnSpc>
            </a:pPr>
            <a:r>
              <a:rPr lang="en-US" sz="7200" b="1" spc="-300" dirty="0">
                <a:ln w="12700" cmpd="sng">
                  <a:noFill/>
                  <a:prstDash val="solid"/>
                </a:ln>
                <a:solidFill>
                  <a:prstClr val="white">
                    <a:lumMod val="95000"/>
                  </a:prstClr>
                </a:solidFill>
                <a:effectLst>
                  <a:glow rad="76200">
                    <a:srgbClr val="7030A0">
                      <a:alpha val="40000"/>
                    </a:srgbClr>
                  </a:glow>
                  <a:innerShdw blurRad="114300" dist="76200" dir="5400000">
                    <a:srgbClr val="EA00A7">
                      <a:alpha val="67000"/>
                    </a:srgbClr>
                  </a:innerShdw>
                </a:effectLst>
                <a:latin typeface="Berlin Sans FB Demi" panose="020E0802020502020306" pitchFamily="34" charset="0"/>
              </a:rPr>
              <a:t>MAZE </a:t>
            </a:r>
            <a:endParaRPr lang="en-US" sz="7200" b="1" spc="-300" dirty="0" smtClean="0">
              <a:ln w="12700" cmpd="sng">
                <a:noFill/>
                <a:prstDash val="solid"/>
              </a:ln>
              <a:solidFill>
                <a:prstClr val="white">
                  <a:lumMod val="95000"/>
                </a:prstClr>
              </a:solidFill>
              <a:effectLst>
                <a:glow rad="76200">
                  <a:srgbClr val="7030A0">
                    <a:alpha val="40000"/>
                  </a:srgbClr>
                </a:glow>
                <a:innerShdw blurRad="114300" dist="76200" dir="5400000">
                  <a:srgbClr val="EA00A7">
                    <a:alpha val="67000"/>
                  </a:srgbClr>
                </a:innerShdw>
              </a:effectLst>
              <a:latin typeface="Berlin Sans FB Demi" panose="020E0802020502020306" pitchFamily="34" charset="0"/>
            </a:endParaRPr>
          </a:p>
          <a:p>
            <a:pPr lvl="0" algn="ctr">
              <a:lnSpc>
                <a:spcPct val="60000"/>
              </a:lnSpc>
            </a:pPr>
            <a:r>
              <a:rPr lang="en-US" sz="8300" b="1" spc="-300" dirty="0" smtClean="0">
                <a:ln w="12700" cmpd="sng">
                  <a:noFill/>
                  <a:prstDash val="solid"/>
                </a:ln>
                <a:solidFill>
                  <a:prstClr val="white">
                    <a:lumMod val="95000"/>
                  </a:prstClr>
                </a:solidFill>
                <a:effectLst>
                  <a:glow rad="76200">
                    <a:srgbClr val="7030A0">
                      <a:alpha val="40000"/>
                    </a:srgbClr>
                  </a:glow>
                  <a:innerShdw blurRad="114300" dist="76200" dir="5400000">
                    <a:srgbClr val="EA00A7">
                      <a:alpha val="67000"/>
                    </a:srgbClr>
                  </a:innerShdw>
                </a:effectLst>
                <a:latin typeface="Berlin Sans FB Demi" panose="020E0802020502020306" pitchFamily="34" charset="0"/>
              </a:rPr>
              <a:t>3</a:t>
            </a:r>
            <a:r>
              <a:rPr lang="en-US" sz="7200" b="1" spc="-300" dirty="0" smtClean="0">
                <a:ln w="12700" cmpd="sng">
                  <a:noFill/>
                  <a:prstDash val="solid"/>
                </a:ln>
                <a:solidFill>
                  <a:prstClr val="white">
                    <a:lumMod val="95000"/>
                  </a:prstClr>
                </a:solidFill>
                <a:effectLst>
                  <a:glow rad="76200">
                    <a:srgbClr val="7030A0">
                      <a:alpha val="40000"/>
                    </a:srgbClr>
                  </a:glow>
                  <a:innerShdw blurRad="114300" dist="76200" dir="5400000">
                    <a:srgbClr val="EA00A7">
                      <a:alpha val="67000"/>
                    </a:srgbClr>
                  </a:innerShdw>
                </a:effectLst>
                <a:latin typeface="Berlin Sans FB Demi" panose="020E0802020502020306" pitchFamily="34" charset="0"/>
              </a:rPr>
              <a:t>D</a:t>
            </a:r>
            <a:endParaRPr lang="ru-RU" sz="7200" b="1" spc="-300" dirty="0">
              <a:ln w="12700" cmpd="sng">
                <a:noFill/>
                <a:prstDash val="solid"/>
              </a:ln>
              <a:solidFill>
                <a:prstClr val="white">
                  <a:lumMod val="95000"/>
                </a:prstClr>
              </a:solidFill>
              <a:effectLst>
                <a:glow rad="76200">
                  <a:srgbClr val="7030A0">
                    <a:alpha val="40000"/>
                  </a:srgbClr>
                </a:glow>
                <a:innerShdw blurRad="114300" dist="76200" dir="5400000">
                  <a:srgbClr val="EA00A7">
                    <a:alpha val="67000"/>
                  </a:srgbClr>
                </a:innerShdw>
              </a:effectLst>
              <a:latin typeface="hAndy" panose="02000503000000000000" pitchFamily="2" charset="-52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846845" y="3604130"/>
            <a:ext cx="1872208" cy="32403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90000"/>
                </a:srgbClr>
              </a:gs>
              <a:gs pos="50000">
                <a:srgbClr val="BE8CE4">
                  <a:tint val="44500"/>
                  <a:satMod val="160000"/>
                  <a:lumMod val="90000"/>
                </a:srgbClr>
              </a:gs>
              <a:gs pos="100000">
                <a:srgbClr val="BE8CE4">
                  <a:tint val="23500"/>
                  <a:satMod val="160000"/>
                  <a:lumMod val="9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PLAY</a:t>
            </a:r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4680012" y="2658162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6103436" y="2674385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9" name="Picture 6" descr="Запчасти на дискатор АДН купить в Беларуси, цены в каталоге ...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3" t="4365" r="11319" b="4248"/>
          <a:stretch/>
        </p:blipFill>
        <p:spPr bwMode="auto">
          <a:xfrm flipH="1">
            <a:off x="6317975" y="2873547"/>
            <a:ext cx="650922" cy="681676"/>
          </a:xfrm>
          <a:prstGeom prst="rect">
            <a:avLst/>
          </a:prstGeom>
          <a:noFill/>
          <a:effectLst>
            <a:innerShdw>
              <a:srgbClr val="7030A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DNS\Desktop\Рисунок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24" y="2793347"/>
            <a:ext cx="810783" cy="81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Скругленный прямоугольник 43"/>
          <p:cNvSpPr/>
          <p:nvPr/>
        </p:nvSpPr>
        <p:spPr>
          <a:xfrm>
            <a:off x="7565610" y="2678160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5" name="Picture 10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84" t="24407" r="28355" b="24621"/>
          <a:stretch/>
        </p:blipFill>
        <p:spPr bwMode="auto">
          <a:xfrm>
            <a:off x="7884368" y="2907834"/>
            <a:ext cx="492668" cy="62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Скругленный прямоугольник 45"/>
          <p:cNvSpPr/>
          <p:nvPr/>
        </p:nvSpPr>
        <p:spPr>
          <a:xfrm>
            <a:off x="7837036" y="4055677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9A006E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7" name="Picture 10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84" t="24407" r="28355" b="24621"/>
          <a:stretch/>
        </p:blipFill>
        <p:spPr bwMode="auto">
          <a:xfrm>
            <a:off x="8155794" y="4285351"/>
            <a:ext cx="492668" cy="62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Скругленный прямоугольник 49"/>
          <p:cNvSpPr/>
          <p:nvPr/>
        </p:nvSpPr>
        <p:spPr>
          <a:xfrm>
            <a:off x="4814424" y="3894091"/>
            <a:ext cx="234392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9A006E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1" name="Picture 10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84" t="24407" r="28355" b="24621"/>
          <a:stretch/>
        </p:blipFill>
        <p:spPr bwMode="auto">
          <a:xfrm>
            <a:off x="5787647" y="4123765"/>
            <a:ext cx="492668" cy="62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Скругленный прямоугольник 53"/>
          <p:cNvSpPr/>
          <p:nvPr/>
        </p:nvSpPr>
        <p:spPr>
          <a:xfrm>
            <a:off x="6692328" y="1283654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075" name="Picture 3" descr="C:\Users\DNS\Desktop\Roxy\Assets\Prefabs\Menu\gui_bg3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83" y="-914051"/>
            <a:ext cx="3846513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NS\Desktop\Roxy\Assets\Prefabs\Menu\gui_bg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40"/>
          <a:stretch/>
        </p:blipFill>
        <p:spPr bwMode="auto">
          <a:xfrm>
            <a:off x="1309283" y="-914051"/>
            <a:ext cx="3846513" cy="8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16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899592" y="-71154"/>
            <a:ext cx="3848400" cy="6873788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00000">
                <a:srgbClr val="9966FF"/>
              </a:gs>
              <a:gs pos="50000">
                <a:srgbClr val="CC9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8" name="Группа 27"/>
          <p:cNvGrpSpPr/>
          <p:nvPr/>
        </p:nvGrpSpPr>
        <p:grpSpPr>
          <a:xfrm>
            <a:off x="1449035" y="2512574"/>
            <a:ext cx="2754263" cy="3484888"/>
            <a:chOff x="1258220" y="1295205"/>
            <a:chExt cx="3085454" cy="3903934"/>
          </a:xfrm>
          <a:effectLst>
            <a:glow rad="1905000">
              <a:schemeClr val="bg1">
                <a:alpha val="34000"/>
              </a:schemeClr>
            </a:glow>
          </a:effectLst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3" t="17526" r="24421" b="17422"/>
            <a:stretch/>
          </p:blipFill>
          <p:spPr bwMode="auto">
            <a:xfrm rot="992634">
              <a:off x="2757945" y="1380460"/>
              <a:ext cx="940755" cy="908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7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44375" y1="59167" x2="44375" y2="58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21" t="22579" r="27895" b="23316"/>
            <a:stretch/>
          </p:blipFill>
          <p:spPr bwMode="auto">
            <a:xfrm rot="983930">
              <a:off x="1680658" y="3288397"/>
              <a:ext cx="779367" cy="758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8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43906" y1="46250" x2="43906" y2="46250"/>
                        </a14:backgroundRemoval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6" t="17305" r="25940" b="15327"/>
            <a:stretch/>
          </p:blipFill>
          <p:spPr bwMode="auto">
            <a:xfrm>
              <a:off x="3291854" y="2404013"/>
              <a:ext cx="1051820" cy="1096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0" t="9744" r="20275" b="16782"/>
            <a:stretch/>
          </p:blipFill>
          <p:spPr bwMode="auto">
            <a:xfrm rot="20331633">
              <a:off x="2599252" y="3320123"/>
              <a:ext cx="1054229" cy="1047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13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9219" r="83125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8" r="15263"/>
            <a:stretch/>
          </p:blipFill>
          <p:spPr bwMode="auto">
            <a:xfrm rot="20744799">
              <a:off x="1258220" y="2263270"/>
              <a:ext cx="875493" cy="983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14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125" b="88125" l="22969" r="745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58" t="22579" r="26158" b="11316"/>
            <a:stretch/>
          </p:blipFill>
          <p:spPr bwMode="auto">
            <a:xfrm rot="20606232">
              <a:off x="3094017" y="4415902"/>
              <a:ext cx="800697" cy="78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15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875" b="85208" l="27500" r="757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42" t="23429" r="24174" b="14255"/>
            <a:stretch/>
          </p:blipFill>
          <p:spPr bwMode="auto">
            <a:xfrm rot="2224629">
              <a:off x="1976727" y="4299693"/>
              <a:ext cx="780804" cy="765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1" t="28709" r="34919" b="27857"/>
            <a:stretch/>
          </p:blipFill>
          <p:spPr bwMode="auto">
            <a:xfrm rot="20985428">
              <a:off x="2159326" y="2287191"/>
              <a:ext cx="1040377" cy="11296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79" t="25737" r="30421" b="27316"/>
            <a:stretch/>
          </p:blipFill>
          <p:spPr bwMode="auto">
            <a:xfrm rot="21004470">
              <a:off x="1554569" y="1295205"/>
              <a:ext cx="1188721" cy="1073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8" name="Picture 22" descr="C:\Users\DNS\Desktop\Рисунок2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2491777" y="1620059"/>
            <a:ext cx="988274" cy="988274"/>
          </a:xfrm>
          <a:prstGeom prst="rect">
            <a:avLst/>
          </a:prstGeom>
          <a:noFill/>
          <a:effectLst>
            <a:glow rad="254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21000000">
            <a:off x="2172283" y="1119661"/>
            <a:ext cx="701836" cy="1349004"/>
          </a:xfrm>
          <a:prstGeom prst="rect">
            <a:avLst/>
          </a:prstGeom>
          <a:noFill/>
          <a:ln>
            <a:noFill/>
          </a:ln>
          <a:effectLst>
            <a:glow rad="1905000">
              <a:srgbClr val="FF0000">
                <a:alpha val="21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Прямоугольник 38"/>
          <p:cNvSpPr/>
          <p:nvPr/>
        </p:nvSpPr>
        <p:spPr>
          <a:xfrm>
            <a:off x="899592" y="157289"/>
            <a:ext cx="3848400" cy="11415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4000"/>
              </a:lnSpc>
            </a:pPr>
            <a:r>
              <a:rPr lang="ru-RU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Собирай</a:t>
            </a:r>
          </a:p>
          <a:p>
            <a:pPr algn="ctr">
              <a:lnSpc>
                <a:spcPts val="4000"/>
              </a:lnSpc>
            </a:pPr>
            <a:r>
              <a:rPr lang="ru-RU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кристаллы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904343" y="5564143"/>
            <a:ext cx="3843649" cy="1141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4000"/>
              </a:lnSpc>
            </a:pPr>
            <a:r>
              <a:rPr lang="ru-RU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8064A2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Меняй</a:t>
            </a:r>
          </a:p>
          <a:p>
            <a:pPr lvl="0" algn="ctr">
              <a:lnSpc>
                <a:spcPts val="4000"/>
              </a:lnSpc>
            </a:pPr>
            <a:r>
              <a:rPr lang="ru-RU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8064A2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образ!</a:t>
            </a:r>
          </a:p>
        </p:txBody>
      </p:sp>
      <p:sp>
        <p:nvSpPr>
          <p:cNvPr id="45" name="Прямоугольник 44"/>
          <p:cNvSpPr/>
          <p:nvPr/>
        </p:nvSpPr>
        <p:spPr>
          <a:xfrm>
            <a:off x="5282498" y="-71154"/>
            <a:ext cx="3848400" cy="6873788"/>
          </a:xfrm>
          <a:prstGeom prst="rect">
            <a:avLst/>
          </a:prstGeom>
          <a:gradFill flip="none" rotWithShape="1">
            <a:gsLst>
              <a:gs pos="0">
                <a:srgbClr val="CCCCFF"/>
              </a:gs>
              <a:gs pos="100000">
                <a:srgbClr val="9966FF"/>
              </a:gs>
              <a:gs pos="50000">
                <a:srgbClr val="CC9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6" name="Группа 45"/>
          <p:cNvGrpSpPr/>
          <p:nvPr/>
        </p:nvGrpSpPr>
        <p:grpSpPr>
          <a:xfrm>
            <a:off x="5831941" y="2512574"/>
            <a:ext cx="2754263" cy="3484888"/>
            <a:chOff x="1258220" y="1295205"/>
            <a:chExt cx="3085454" cy="3903934"/>
          </a:xfrm>
          <a:effectLst>
            <a:glow rad="1905000">
              <a:schemeClr val="bg1">
                <a:alpha val="34000"/>
              </a:schemeClr>
            </a:glow>
          </a:effectLst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3" t="17526" r="24421" b="17422"/>
            <a:stretch/>
          </p:blipFill>
          <p:spPr bwMode="auto">
            <a:xfrm rot="992634">
              <a:off x="2757945" y="1380460"/>
              <a:ext cx="940755" cy="908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7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44375" y1="59167" x2="44375" y2="58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21" t="22579" r="27895" b="23316"/>
            <a:stretch/>
          </p:blipFill>
          <p:spPr bwMode="auto">
            <a:xfrm rot="983930">
              <a:off x="1680658" y="3288397"/>
              <a:ext cx="779367" cy="758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8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43906" y1="46250" x2="43906" y2="46250"/>
                        </a14:backgroundRemoval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6" t="17305" r="25940" b="15327"/>
            <a:stretch/>
          </p:blipFill>
          <p:spPr bwMode="auto">
            <a:xfrm>
              <a:off x="3291854" y="2404013"/>
              <a:ext cx="1051820" cy="1096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1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40" t="9744" r="20275" b="16782"/>
            <a:stretch/>
          </p:blipFill>
          <p:spPr bwMode="auto">
            <a:xfrm rot="20331633">
              <a:off x="2599252" y="3320123"/>
              <a:ext cx="1054229" cy="1047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3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19219" r="83125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8" r="15263"/>
            <a:stretch/>
          </p:blipFill>
          <p:spPr bwMode="auto">
            <a:xfrm rot="20744799">
              <a:off x="1258220" y="2263270"/>
              <a:ext cx="875493" cy="983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14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3125" b="88125" l="22969" r="745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58" t="22579" r="26158" b="11316"/>
            <a:stretch/>
          </p:blipFill>
          <p:spPr bwMode="auto">
            <a:xfrm rot="20606232">
              <a:off x="3094017" y="4415902"/>
              <a:ext cx="800697" cy="78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5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875" b="85208" l="27500" r="757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42" t="23429" r="24174" b="14255"/>
            <a:stretch/>
          </p:blipFill>
          <p:spPr bwMode="auto">
            <a:xfrm rot="2224629">
              <a:off x="1976727" y="4299693"/>
              <a:ext cx="780804" cy="765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81" t="28709" r="34919" b="27857"/>
            <a:stretch/>
          </p:blipFill>
          <p:spPr bwMode="auto">
            <a:xfrm rot="20985428">
              <a:off x="2159326" y="2287191"/>
              <a:ext cx="1040377" cy="11296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79" t="25737" r="30421" b="27316"/>
            <a:stretch/>
          </p:blipFill>
          <p:spPr bwMode="auto">
            <a:xfrm rot="21004470">
              <a:off x="1554569" y="1295205"/>
              <a:ext cx="1188721" cy="1073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6" name="Picture 22" descr="C:\Users\DNS\Desktop\Рисунок2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874683" y="1620059"/>
            <a:ext cx="988274" cy="988274"/>
          </a:xfrm>
          <a:prstGeom prst="rect">
            <a:avLst/>
          </a:prstGeom>
          <a:noFill/>
          <a:effectLst>
            <a:glow rad="254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21000000">
            <a:off x="6555189" y="1119661"/>
            <a:ext cx="701836" cy="1349004"/>
          </a:xfrm>
          <a:prstGeom prst="rect">
            <a:avLst/>
          </a:prstGeom>
          <a:noFill/>
          <a:ln>
            <a:noFill/>
          </a:ln>
          <a:effectLst>
            <a:glow rad="1905000">
              <a:srgbClr val="FF0000">
                <a:alpha val="21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Прямоугольник 57"/>
          <p:cNvSpPr/>
          <p:nvPr/>
        </p:nvSpPr>
        <p:spPr>
          <a:xfrm>
            <a:off x="5282498" y="157289"/>
            <a:ext cx="3848400" cy="11415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Collect </a:t>
            </a:r>
          </a:p>
          <a:p>
            <a:pPr algn="ctr">
              <a:lnSpc>
                <a:spcPts val="4000"/>
              </a:lnSpc>
            </a:pP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crystals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5287249" y="5564143"/>
            <a:ext cx="3843649" cy="1141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4000"/>
              </a:lnSpc>
            </a:pP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8064A2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Change</a:t>
            </a:r>
          </a:p>
          <a:p>
            <a:pPr lvl="0" algn="ctr">
              <a:lnSpc>
                <a:spcPts val="4000"/>
              </a:lnSpc>
            </a:pP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8064A2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image!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9" t="8723" r="20462" b="13442"/>
          <a:stretch/>
        </p:blipFill>
        <p:spPr bwMode="auto">
          <a:xfrm>
            <a:off x="-3816269" y="-185221"/>
            <a:ext cx="3839949" cy="687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1" t="8646" r="20241" b="13552"/>
          <a:stretch/>
        </p:blipFill>
        <p:spPr bwMode="auto">
          <a:xfrm>
            <a:off x="10584668" y="-223520"/>
            <a:ext cx="3836295" cy="687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07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ятно 2 2"/>
          <p:cNvSpPr/>
          <p:nvPr/>
        </p:nvSpPr>
        <p:spPr>
          <a:xfrm rot="1114933">
            <a:off x="2038939" y="-3866793"/>
            <a:ext cx="2918415" cy="3096677"/>
          </a:xfrm>
          <a:prstGeom prst="irregularSeal2">
            <a:avLst/>
          </a:prstGeom>
          <a:gradFill flip="none" rotWithShape="1">
            <a:gsLst>
              <a:gs pos="0">
                <a:srgbClr val="FF9999"/>
              </a:gs>
              <a:gs pos="100000">
                <a:srgbClr val="FFCCC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rgbClr val="FFCCCC"/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67" b="93542" l="18750" r="792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78" t="18835" r="21005" b="6665"/>
          <a:stretch/>
        </p:blipFill>
        <p:spPr bwMode="auto">
          <a:xfrm>
            <a:off x="2298393" y="-3263588"/>
            <a:ext cx="2062820" cy="1907747"/>
          </a:xfrm>
          <a:prstGeom prst="rect">
            <a:avLst/>
          </a:prstGeom>
          <a:noFill/>
          <a:ln>
            <a:noFill/>
          </a:ln>
          <a:effectLst>
            <a:glow rad="228600">
              <a:srgbClr val="FFCCCC">
                <a:alpha val="40000"/>
              </a:srgbClr>
            </a:glow>
            <a:innerShdw blurRad="292100" dir="2700000">
              <a:schemeClr val="bg1">
                <a:alpha val="50000"/>
              </a:scheme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/>
          <p:cNvSpPr/>
          <p:nvPr/>
        </p:nvSpPr>
        <p:spPr>
          <a:xfrm rot="20820276">
            <a:off x="4009043" y="-4140349"/>
            <a:ext cx="936475" cy="2215991"/>
          </a:xfrm>
          <a:prstGeom prst="rect">
            <a:avLst/>
          </a:prstGeom>
          <a:noFill/>
          <a:effectLst>
            <a:softEdge rad="0"/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13800" b="1" cap="none" spc="0" dirty="0" smtClean="0">
                <a:ln w="11430"/>
                <a:gradFill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0"/>
                </a:gradFill>
                <a:effectLst>
                  <a:glow rad="88900">
                    <a:srgbClr val="FFB3B3"/>
                  </a:glow>
                </a:effectLst>
                <a:latin typeface="Mirlan_M" panose="020B0500000000000000" pitchFamily="34" charset="0"/>
              </a:rPr>
              <a:t>!</a:t>
            </a:r>
            <a:endParaRPr lang="ru-RU" sz="13800" b="1" cap="none" spc="0" dirty="0">
              <a:ln w="11430"/>
              <a:gradFill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5400000" scaled="0"/>
              </a:gradFill>
              <a:effectLst>
                <a:glow rad="88900">
                  <a:srgbClr val="FFB3B3"/>
                </a:glow>
              </a:effectLst>
              <a:latin typeface="Mirlan_M" panose="020B0500000000000000" pitchFamily="34" charset="0"/>
            </a:endParaRPr>
          </a:p>
        </p:txBody>
      </p:sp>
      <p:pic>
        <p:nvPicPr>
          <p:cNvPr id="20" name="Рисунок 19" descr="Вырезка экрана"/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0" r="32723"/>
          <a:stretch/>
        </p:blipFill>
        <p:spPr>
          <a:xfrm>
            <a:off x="6336197" y="0"/>
            <a:ext cx="3848400" cy="6872400"/>
          </a:xfrm>
          <a:prstGeom prst="rect">
            <a:avLst/>
          </a:prstGeom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937"/>
          <a:stretch/>
        </p:blipFill>
        <p:spPr bwMode="auto">
          <a:xfrm>
            <a:off x="7315078" y="1774467"/>
            <a:ext cx="2190872" cy="2743757"/>
          </a:xfrm>
          <a:prstGeom prst="rect">
            <a:avLst/>
          </a:prstGeom>
          <a:noFill/>
          <a:ln>
            <a:noFill/>
          </a:ln>
          <a:effectLst>
            <a:glow rad="1905000">
              <a:srgbClr val="FFCCCC">
                <a:alpha val="6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Прямоугольник 23"/>
          <p:cNvSpPr/>
          <p:nvPr/>
        </p:nvSpPr>
        <p:spPr>
          <a:xfrm>
            <a:off x="6339447" y="286619"/>
            <a:ext cx="3848400" cy="649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4000"/>
              </a:lnSpc>
            </a:pPr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6C0D"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Beware of</a:t>
            </a:r>
          </a:p>
          <a:p>
            <a:pPr lvl="0" algn="ctr">
              <a:lnSpc>
                <a:spcPts val="3500"/>
              </a:lnSpc>
            </a:pP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400"/>
              </a:lnSpc>
            </a:pPr>
            <a:endParaRPr lang="en-US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5000"/>
              </a:lnSpc>
            </a:pP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700"/>
              </a:lnSpc>
            </a:pPr>
            <a:endParaRPr lang="en-US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algn="ctr">
              <a:lnSpc>
                <a:spcPts val="4000"/>
              </a:lnSpc>
            </a:pPr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6C0D"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enemy!</a:t>
            </a:r>
          </a:p>
        </p:txBody>
      </p:sp>
      <p:pic>
        <p:nvPicPr>
          <p:cNvPr id="33" name="Рисунок 32" descr="Вырезка экрана"/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0" r="32723"/>
          <a:stretch/>
        </p:blipFill>
        <p:spPr>
          <a:xfrm>
            <a:off x="11376756" y="-289855"/>
            <a:ext cx="3848400" cy="6872400"/>
          </a:xfrm>
          <a:prstGeom prst="rect">
            <a:avLst/>
          </a:prstGeom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937"/>
          <a:stretch/>
        </p:blipFill>
        <p:spPr bwMode="auto">
          <a:xfrm>
            <a:off x="12355637" y="1484612"/>
            <a:ext cx="2190872" cy="2743757"/>
          </a:xfrm>
          <a:prstGeom prst="rect">
            <a:avLst/>
          </a:prstGeom>
          <a:noFill/>
          <a:ln>
            <a:noFill/>
          </a:ln>
          <a:effectLst>
            <a:glow rad="1905000">
              <a:srgbClr val="FFCCCC">
                <a:alpha val="6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Прямоугольник 34"/>
          <p:cNvSpPr/>
          <p:nvPr/>
        </p:nvSpPr>
        <p:spPr>
          <a:xfrm>
            <a:off x="11380006" y="-3236"/>
            <a:ext cx="3848400" cy="649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4000"/>
              </a:lnSpc>
            </a:pPr>
            <a:r>
              <a:rPr lang="ru-RU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6C0D"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Опасайся</a:t>
            </a: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3500"/>
              </a:lnSpc>
            </a:pP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400"/>
              </a:lnSpc>
            </a:pPr>
            <a:endParaRPr lang="en-US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000"/>
              </a:lnSpc>
            </a:pPr>
            <a:endParaRPr lang="en-US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5000"/>
              </a:lnSpc>
            </a:pP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lvl="0" algn="ctr">
              <a:lnSpc>
                <a:spcPts val="4700"/>
              </a:lnSpc>
            </a:pPr>
            <a:endParaRPr lang="en-US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algn="ctr">
              <a:lnSpc>
                <a:spcPts val="4000"/>
              </a:lnSpc>
            </a:pPr>
            <a:r>
              <a:rPr lang="ru-RU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006C0D"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врага!</a:t>
            </a:r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006C0D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0" t="2344" r="20767" b="4301"/>
          <a:stretch/>
        </p:blipFill>
        <p:spPr bwMode="auto">
          <a:xfrm>
            <a:off x="854075" y="822325"/>
            <a:ext cx="3817376" cy="6835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t="2149" r="20764" b="4014"/>
          <a:stretch/>
        </p:blipFill>
        <p:spPr bwMode="auto">
          <a:xfrm>
            <a:off x="-4681028" y="275271"/>
            <a:ext cx="3829050" cy="6864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41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76" t="22895" r="20764" b="24761"/>
          <a:stretch/>
        </p:blipFill>
        <p:spPr bwMode="auto">
          <a:xfrm>
            <a:off x="287524" y="226120"/>
            <a:ext cx="6696744" cy="6696744"/>
          </a:xfrm>
          <a:prstGeom prst="roundRect">
            <a:avLst>
              <a:gd name="adj" fmla="val 2459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-135396"/>
            <a:ext cx="6694487" cy="670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76" t="22895" r="20764" b="24761"/>
          <a:stretch/>
        </p:blipFill>
        <p:spPr bwMode="auto">
          <a:xfrm>
            <a:off x="-4933056" y="2348880"/>
            <a:ext cx="4347864" cy="4347864"/>
          </a:xfrm>
          <a:prstGeom prst="roundRect">
            <a:avLst>
              <a:gd name="adj" fmla="val 2079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76" t="29753" r="20764" b="35351"/>
          <a:stretch/>
        </p:blipFill>
        <p:spPr bwMode="auto">
          <a:xfrm>
            <a:off x="-4789040" y="-2077516"/>
            <a:ext cx="4347864" cy="2898576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69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Вырезка экрана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" b="1347"/>
          <a:stretch/>
        </p:blipFill>
        <p:spPr>
          <a:xfrm>
            <a:off x="-2786422" y="171340"/>
            <a:ext cx="13897544" cy="66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6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" r="24527"/>
          <a:stretch/>
        </p:blipFill>
        <p:spPr bwMode="auto">
          <a:xfrm>
            <a:off x="-4402138" y="-599440"/>
            <a:ext cx="13546138" cy="8095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371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3923928" y="0"/>
            <a:ext cx="3848400" cy="6840000"/>
          </a:xfrm>
          <a:prstGeom prst="rect">
            <a:avLst/>
          </a:prstGeom>
          <a:gradFill flip="none" rotWithShape="1">
            <a:gsLst>
              <a:gs pos="66000">
                <a:srgbClr val="A45DD9"/>
              </a:gs>
              <a:gs pos="0">
                <a:srgbClr val="D703E7"/>
              </a:gs>
              <a:gs pos="100000">
                <a:srgbClr val="7030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" name="Группа 4"/>
          <p:cNvGrpSpPr/>
          <p:nvPr/>
        </p:nvGrpSpPr>
        <p:grpSpPr>
          <a:xfrm>
            <a:off x="4912024" y="199826"/>
            <a:ext cx="1872208" cy="537350"/>
            <a:chOff x="4912024" y="93167"/>
            <a:chExt cx="1872208" cy="537350"/>
          </a:xfrm>
          <a:effectLst>
            <a:glow rad="114300">
              <a:srgbClr val="7030A0">
                <a:alpha val="40000"/>
              </a:srgbClr>
            </a:glow>
          </a:effectLst>
        </p:grpSpPr>
        <p:sp>
          <p:nvSpPr>
            <p:cNvPr id="3" name="Скругленный прямоугольник 2"/>
            <p:cNvSpPr/>
            <p:nvPr/>
          </p:nvSpPr>
          <p:spPr>
            <a:xfrm>
              <a:off x="4912024" y="199826"/>
              <a:ext cx="1872208" cy="32403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BE8CE4">
                    <a:tint val="66000"/>
                    <a:satMod val="160000"/>
                  </a:srgbClr>
                </a:gs>
                <a:gs pos="50000">
                  <a:srgbClr val="BE8CE4">
                    <a:tint val="44500"/>
                    <a:satMod val="160000"/>
                  </a:srgbClr>
                </a:gs>
                <a:gs pos="100000">
                  <a:srgbClr val="BE8CE4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3" t="23335" r="39055" b="27359"/>
            <a:stretch/>
          </p:blipFill>
          <p:spPr bwMode="auto">
            <a:xfrm rot="-600000">
              <a:off x="4962732" y="93167"/>
              <a:ext cx="279563" cy="537350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Скругленный прямоугольник 26"/>
          <p:cNvSpPr/>
          <p:nvPr/>
        </p:nvSpPr>
        <p:spPr>
          <a:xfrm>
            <a:off x="4680012" y="2658162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5774758" y="2674385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9" name="Picture 6" descr="Запчасти на дискатор АДН купить в Беларуси, цены в каталоге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3" t="4365" r="11319" b="4248"/>
          <a:stretch/>
        </p:blipFill>
        <p:spPr bwMode="auto">
          <a:xfrm flipH="1">
            <a:off x="5989297" y="2873547"/>
            <a:ext cx="650922" cy="681676"/>
          </a:xfrm>
          <a:prstGeom prst="rect">
            <a:avLst/>
          </a:prstGeom>
          <a:noFill/>
          <a:effectLst>
            <a:glow rad="254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DNS\Desktop\Рисунок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24" y="2793347"/>
            <a:ext cx="810783" cy="810783"/>
          </a:xfrm>
          <a:prstGeom prst="rect">
            <a:avLst/>
          </a:prstGeom>
          <a:noFill/>
          <a:effectLst>
            <a:glow rad="254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Скругленный прямоугольник 43"/>
          <p:cNvSpPr/>
          <p:nvPr/>
        </p:nvSpPr>
        <p:spPr>
          <a:xfrm>
            <a:off x="5292010" y="4085427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5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84" t="24407" r="28355" b="24621"/>
          <a:stretch/>
        </p:blipFill>
        <p:spPr bwMode="auto">
          <a:xfrm>
            <a:off x="5610768" y="4315101"/>
            <a:ext cx="492668" cy="620649"/>
          </a:xfrm>
          <a:prstGeom prst="rect">
            <a:avLst/>
          </a:prstGeom>
          <a:noFill/>
          <a:ln>
            <a:noFill/>
          </a:ln>
          <a:effectLst>
            <a:glow rad="254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Скругленный прямоугольник 45"/>
          <p:cNvSpPr/>
          <p:nvPr/>
        </p:nvSpPr>
        <p:spPr>
          <a:xfrm>
            <a:off x="6552220" y="4285354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9A006E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7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84" t="24407" r="28355" b="24621"/>
          <a:stretch/>
        </p:blipFill>
        <p:spPr bwMode="auto">
          <a:xfrm>
            <a:off x="6870978" y="4515028"/>
            <a:ext cx="492668" cy="620649"/>
          </a:xfrm>
          <a:prstGeom prst="rect">
            <a:avLst/>
          </a:prstGeom>
          <a:noFill/>
          <a:ln>
            <a:noFill/>
          </a:ln>
          <a:effectLst>
            <a:glow rad="25400">
              <a:schemeClr val="accent2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Скругленный прямоугольник 33"/>
          <p:cNvSpPr/>
          <p:nvPr/>
        </p:nvSpPr>
        <p:spPr>
          <a:xfrm>
            <a:off x="-568498" y="1187111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ru-RU" sz="6000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hAndy" panose="02000503000000000000" pitchFamily="2" charset="-52"/>
              </a:rPr>
              <a:t>?</a:t>
            </a:r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4274424" y="1249297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26733" r="34301" b="28604"/>
          <a:stretch/>
        </p:blipFill>
        <p:spPr bwMode="auto">
          <a:xfrm>
            <a:off x="431540" y="6036"/>
            <a:ext cx="1905802" cy="2041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47" t="19795" r="21411" b="12671"/>
          <a:stretch/>
        </p:blipFill>
        <p:spPr bwMode="auto">
          <a:xfrm>
            <a:off x="431540" y="2153586"/>
            <a:ext cx="1998778" cy="18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69" t="22103" r="26750" b="12021"/>
          <a:stretch/>
        </p:blipFill>
        <p:spPr bwMode="auto">
          <a:xfrm>
            <a:off x="2474625" y="2161306"/>
            <a:ext cx="1952939" cy="2015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5000" b="88542" l="19688" r="7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13554" r="24877" b="13755"/>
          <a:stretch/>
        </p:blipFill>
        <p:spPr bwMode="auto">
          <a:xfrm>
            <a:off x="2413245" y="4077914"/>
            <a:ext cx="1783623" cy="1843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5" t="26733" r="34301" b="28604"/>
          <a:stretch/>
        </p:blipFill>
        <p:spPr bwMode="auto">
          <a:xfrm>
            <a:off x="4495415" y="1447491"/>
            <a:ext cx="638017" cy="68361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lumMod val="20000"/>
                <a:lumOff val="8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Скругленный прямоугольник 41"/>
          <p:cNvSpPr/>
          <p:nvPr/>
        </p:nvSpPr>
        <p:spPr>
          <a:xfrm>
            <a:off x="5449297" y="1258906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81" t="28709" r="34919" b="27857"/>
          <a:stretch/>
        </p:blipFill>
        <p:spPr bwMode="auto">
          <a:xfrm>
            <a:off x="5706871" y="1512501"/>
            <a:ext cx="564851" cy="61333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Скругленный прямоугольник 42"/>
          <p:cNvSpPr/>
          <p:nvPr/>
        </p:nvSpPr>
        <p:spPr>
          <a:xfrm>
            <a:off x="6640219" y="1279170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81" t="28709" r="34919" b="27857"/>
          <a:stretch/>
        </p:blipFill>
        <p:spPr bwMode="auto">
          <a:xfrm>
            <a:off x="2505883" y="246855"/>
            <a:ext cx="1598065" cy="173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47" t="19795" r="21411" b="12671"/>
          <a:stretch/>
        </p:blipFill>
        <p:spPr bwMode="auto">
          <a:xfrm>
            <a:off x="6870978" y="1540248"/>
            <a:ext cx="629353" cy="58338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Скругленный прямоугольник 49"/>
          <p:cNvSpPr/>
          <p:nvPr/>
        </p:nvSpPr>
        <p:spPr>
          <a:xfrm>
            <a:off x="7784916" y="1415118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51" name="Picture 6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69" t="22103" r="26750" b="12021"/>
          <a:stretch/>
        </p:blipFill>
        <p:spPr bwMode="auto">
          <a:xfrm>
            <a:off x="8042394" y="1678136"/>
            <a:ext cx="570788" cy="5889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Скругленный прямоугольник 51"/>
          <p:cNvSpPr/>
          <p:nvPr/>
        </p:nvSpPr>
        <p:spPr>
          <a:xfrm>
            <a:off x="9072500" y="1415118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backgroundMark x1="51563" y1="31250" x2="51719" y2="29583"/>
                        <a14:backgroundMark x1="65000" y1="49375" x2="65938" y2="48333"/>
                        <a14:backgroundMark x1="55000" y1="29583" x2="56250" y2="2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01" t="22520" r="27895" b="9797"/>
          <a:stretch/>
        </p:blipFill>
        <p:spPr bwMode="auto">
          <a:xfrm>
            <a:off x="9314150" y="1712695"/>
            <a:ext cx="585431" cy="57586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Скругленный прямоугольник 52"/>
          <p:cNvSpPr/>
          <p:nvPr/>
        </p:nvSpPr>
        <p:spPr>
          <a:xfrm>
            <a:off x="7720219" y="2688770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55" name="Picture 8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5000" b="88542" l="19688" r="78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13554" r="24877" b="13755"/>
          <a:stretch/>
        </p:blipFill>
        <p:spPr bwMode="auto">
          <a:xfrm>
            <a:off x="7961297" y="2919917"/>
            <a:ext cx="597843" cy="61784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9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>
                        <a14:backgroundMark x1="51563" y1="31250" x2="51719" y2="29583"/>
                        <a14:backgroundMark x1="65000" y1="49375" x2="65938" y2="48333"/>
                        <a14:backgroundMark x1="55000" y1="29583" x2="56250" y2="2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01" t="22520" r="27895" b="9797"/>
          <a:stretch/>
        </p:blipFill>
        <p:spPr bwMode="auto">
          <a:xfrm>
            <a:off x="511502" y="4127784"/>
            <a:ext cx="1648230" cy="1621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Скругленный прямоугольник 57"/>
          <p:cNvSpPr/>
          <p:nvPr/>
        </p:nvSpPr>
        <p:spPr>
          <a:xfrm>
            <a:off x="-2304704" y="4270148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65D3"/>
              </a:gs>
              <a:gs pos="100000">
                <a:srgbClr val="FFABE7"/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EA00A7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-909542" y="4270148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lumMod val="75000"/>
                  <a:lumOff val="25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2059" name="Picture 11" descr="Иконки аудио . Скачать иконку аудио . Страница 2"/>
          <p:cNvPicPr>
            <a:picLocks noChangeAspect="1" noChangeArrowheads="1"/>
          </p:cNvPicPr>
          <p:nvPr/>
        </p:nvPicPr>
        <p:blipFill>
          <a:blip r:embed="rId3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2504" y="4422392"/>
            <a:ext cx="805923" cy="805923"/>
          </a:xfrm>
          <a:prstGeom prst="rect">
            <a:avLst/>
          </a:prstGeom>
          <a:noFill/>
          <a:effectLst>
            <a:glow rad="381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Компьютерные Иконки Музыка Музыкальная нота, музыкальная нота ..."/>
          <p:cNvPicPr>
            <a:picLocks noChangeAspect="1" noChangeArrowheads="1"/>
          </p:cNvPicPr>
          <p:nvPr/>
        </p:nvPicPr>
        <p:blipFill>
          <a:blip r:embed="rId3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0" b="100000" l="0" r="100000">
                        <a14:foregroundMark x1="17667" y1="88879" x2="25444" y2="88358"/>
                        <a14:foregroundMark x1="30000" y1="87402" x2="30444" y2="57602"/>
                        <a14:foregroundMark x1="31778" y1="47263" x2="30667" y2="21894"/>
                        <a14:foregroundMark x1="49889" y1="24240" x2="78111" y2="7298"/>
                        <a14:foregroundMark x1="31333" y1="13032" x2="89222" y2="6082"/>
                        <a14:foregroundMark x1="66111" y1="17116" x2="94667" y2="12511"/>
                        <a14:foregroundMark x1="97000" y1="19374" x2="95889" y2="77324"/>
                        <a14:foregroundMark x1="89889" y1="75326" x2="70111" y2="81234"/>
                        <a14:foregroundMark x1="23111" y1="84796" x2="0" y2="88532"/>
                        <a14:backgroundMark x1="13556" y1="46047" x2="13556" y2="46047"/>
                        <a14:backgroundMark x1="47222" y1="56733" x2="69667" y2="42832"/>
                        <a14:backgroundMark x1="42889" y1="39270" x2="74000" y2="33623"/>
                        <a14:backgroundMark x1="78778" y1="33623" x2="80333" y2="66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8740" y="4484071"/>
            <a:ext cx="571323" cy="653494"/>
          </a:xfrm>
          <a:prstGeom prst="rect">
            <a:avLst/>
          </a:prstGeom>
          <a:noFill/>
          <a:effectLst>
            <a:glow rad="381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36">
            <a:grayscl/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2954" y="2984164"/>
            <a:ext cx="12382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38">
            <a:grayscl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7792" y="2915577"/>
            <a:ext cx="1238250" cy="124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Скругленный прямоугольник 64"/>
          <p:cNvSpPr/>
          <p:nvPr/>
        </p:nvSpPr>
        <p:spPr>
          <a:xfrm>
            <a:off x="10134048" y="4359208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6" name="Picture 22" descr="C:\Users\DNS\Desktop\Рисунок2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288" y="4615149"/>
            <a:ext cx="567519" cy="567519"/>
          </a:xfrm>
          <a:prstGeom prst="rect">
            <a:avLst/>
          </a:prstGeom>
          <a:noFill/>
          <a:effectLst>
            <a:glow rad="254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Скругленный прямоугольник 66"/>
          <p:cNvSpPr/>
          <p:nvPr/>
        </p:nvSpPr>
        <p:spPr>
          <a:xfrm>
            <a:off x="7117312" y="5338530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9A006E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8" name="Скругленный прямоугольник 67"/>
          <p:cNvSpPr/>
          <p:nvPr/>
        </p:nvSpPr>
        <p:spPr>
          <a:xfrm>
            <a:off x="9720572" y="3606749"/>
            <a:ext cx="1260140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216000" bIns="72000" rtlCol="0" anchor="ctr"/>
          <a:lstStyle/>
          <a:p>
            <a:pPr lvl="0" algn="ctr"/>
            <a:r>
              <a:rPr lang="ru-RU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350</a:t>
            </a:r>
            <a:endParaRPr lang="ru-RU" sz="32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71" name="Скругленный прямоугольник 70"/>
          <p:cNvSpPr/>
          <p:nvPr/>
        </p:nvSpPr>
        <p:spPr>
          <a:xfrm>
            <a:off x="8532500" y="4595677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9A006E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2" name="Picture 4"/>
          <p:cNvPicPr>
            <a:picLocks noChangeAspect="1" noChangeArrowheads="1"/>
          </p:cNvPicPr>
          <p:nvPr/>
        </p:nvPicPr>
        <p:blipFill rotWithShape="1"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21000000">
            <a:off x="10572080" y="3627820"/>
            <a:ext cx="242184" cy="465504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Скругленный прямоугольник 72"/>
          <p:cNvSpPr/>
          <p:nvPr/>
        </p:nvSpPr>
        <p:spPr>
          <a:xfrm>
            <a:off x="9132691" y="2957446"/>
            <a:ext cx="1776013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180000" bIns="72000" rtlCol="0" anchor="ctr"/>
          <a:lstStyle/>
          <a:p>
            <a:pPr lvl="0" algn="ctr"/>
            <a:r>
              <a:rPr lang="ru-RU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 +100</a:t>
            </a:r>
            <a:endParaRPr lang="ru-RU" sz="32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74" name="Picture 4"/>
          <p:cNvPicPr>
            <a:picLocks noChangeAspect="1" noChangeArrowheads="1"/>
          </p:cNvPicPr>
          <p:nvPr/>
        </p:nvPicPr>
        <p:blipFill rotWithShape="1">
          <a:blip r:embed="rId41" cstate="print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21000000">
            <a:off x="10542925" y="2981634"/>
            <a:ext cx="242184" cy="465504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8864017" y="700177"/>
            <a:ext cx="1800000" cy="180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E8CE4">
                  <a:shade val="30000"/>
                  <a:satMod val="115000"/>
                </a:srgbClr>
              </a:gs>
              <a:gs pos="50000">
                <a:srgbClr val="BE8CE4">
                  <a:shade val="67500"/>
                  <a:satMod val="115000"/>
                </a:srgbClr>
              </a:gs>
              <a:gs pos="100000">
                <a:srgbClr val="BE8CE4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BE8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/>
          <p:cNvSpPr/>
          <p:nvPr/>
        </p:nvSpPr>
        <p:spPr>
          <a:xfrm rot="5400000">
            <a:off x="9335380" y="1208586"/>
            <a:ext cx="1080000" cy="810000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srgbClr val="7030A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574" y="3039074"/>
            <a:ext cx="380926" cy="380926"/>
          </a:xfrm>
          <a:prstGeom prst="rect">
            <a:avLst/>
          </a:prstGeom>
          <a:noFill/>
          <a:ln>
            <a:noFill/>
          </a:ln>
          <a:effectLst>
            <a:glow rad="25400">
              <a:schemeClr val="accent4">
                <a:lumMod val="20000"/>
                <a:lumOff val="8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Скругленный прямоугольник 80"/>
          <p:cNvSpPr/>
          <p:nvPr/>
        </p:nvSpPr>
        <p:spPr>
          <a:xfrm>
            <a:off x="-1803079" y="5228315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65D3"/>
              </a:gs>
              <a:gs pos="100000">
                <a:srgbClr val="FFABE7"/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EA00A7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83" name="Picture 11" descr="Иконки аудио . Скачать иконку аудио . Страница 2"/>
          <p:cNvPicPr>
            <a:picLocks noChangeAspect="1" noChangeArrowheads="1"/>
          </p:cNvPicPr>
          <p:nvPr/>
        </p:nvPicPr>
        <p:blipFill>
          <a:blip r:embed="rId3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5252" y="5365354"/>
            <a:ext cx="805923" cy="805923"/>
          </a:xfrm>
          <a:prstGeom prst="rect">
            <a:avLst/>
          </a:prstGeom>
          <a:noFill/>
          <a:effectLst>
            <a:glow rad="381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Скругленный прямоугольник 56"/>
          <p:cNvSpPr/>
          <p:nvPr/>
        </p:nvSpPr>
        <p:spPr>
          <a:xfrm>
            <a:off x="9196938" y="5493135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254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60" name="Picture 22" descr="C:\Users\DNS\Desktop\Рисунок2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178" y="5749076"/>
            <a:ext cx="567519" cy="567519"/>
          </a:xfrm>
          <a:prstGeom prst="rect">
            <a:avLst/>
          </a:prstGeom>
          <a:noFill/>
          <a:effectLst>
            <a:glow rad="254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73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23928" y="0"/>
            <a:ext cx="3848400" cy="6840000"/>
          </a:xfrm>
          <a:prstGeom prst="rect">
            <a:avLst/>
          </a:prstGeom>
          <a:gradFill flip="none" rotWithShape="1">
            <a:gsLst>
              <a:gs pos="66000">
                <a:srgbClr val="A45DD9"/>
              </a:gs>
              <a:gs pos="0">
                <a:srgbClr val="D703E7"/>
              </a:gs>
              <a:gs pos="100000">
                <a:srgbClr val="7030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-2340768" y="908720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9A006E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511660" y="3393056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22" descr="C:\Users\DNS\Desktop\Рисунок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99" y="3648997"/>
            <a:ext cx="567519" cy="567519"/>
          </a:xfrm>
          <a:prstGeom prst="rect">
            <a:avLst/>
          </a:prstGeom>
          <a:noFill/>
          <a:effectLst>
            <a:glow rad="254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5186051" y="2627912"/>
            <a:ext cx="1324154" cy="1584176"/>
            <a:chOff x="4239528" y="1969843"/>
            <a:chExt cx="3224372" cy="2624897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4239528" y="1969843"/>
              <a:ext cx="3224372" cy="2624897"/>
            </a:xfrm>
            <a:prstGeom prst="curvedRightArrow">
              <a:avLst/>
            </a:prstGeom>
            <a:gradFill flip="none" rotWithShape="1">
              <a:gsLst>
                <a:gs pos="0">
                  <a:srgbClr val="EA00A7">
                    <a:lumMod val="75000"/>
                    <a:lumOff val="25000"/>
                  </a:srgbClr>
                </a:gs>
                <a:gs pos="50000">
                  <a:srgbClr val="FF2DC3">
                    <a:lumMod val="67000"/>
                    <a:lumOff val="33000"/>
                  </a:srgbClr>
                </a:gs>
                <a:gs pos="100000">
                  <a:srgbClr val="FF65D3">
                    <a:lumMod val="67000"/>
                    <a:lumOff val="33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glow rad="1905000">
                <a:srgbClr val="9A006E">
                  <a:alpha val="34000"/>
                </a:srgbClr>
              </a:glow>
              <a:innerShdw dist="50800" dir="5400000">
                <a:schemeClr val="bg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" name="Скругленный прямоугольник 16"/>
            <p:cNvSpPr/>
            <p:nvPr/>
          </p:nvSpPr>
          <p:spPr>
            <a:xfrm>
              <a:off x="4674492" y="2293879"/>
              <a:ext cx="2624100" cy="1564855"/>
            </a:xfrm>
            <a:prstGeom prst="curvedRightArrow">
              <a:avLst/>
            </a:prstGeom>
            <a:gradFill flip="none" rotWithShape="1">
              <a:gsLst>
                <a:gs pos="0">
                  <a:srgbClr val="EA00A7">
                    <a:lumMod val="50000"/>
                    <a:lumOff val="50000"/>
                  </a:srgbClr>
                </a:gs>
                <a:gs pos="50000">
                  <a:srgbClr val="FF2DC3">
                    <a:lumMod val="50000"/>
                    <a:lumOff val="50000"/>
                  </a:srgbClr>
                </a:gs>
                <a:gs pos="100000">
                  <a:srgbClr val="FF65D3">
                    <a:lumMod val="50000"/>
                    <a:lumOff val="5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innerShdw dist="50800" dir="16200000">
                <a:srgbClr val="9A006E">
                  <a:alpha val="2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3" r="12862"/>
          <a:stretch/>
        </p:blipFill>
        <p:spPr bwMode="auto">
          <a:xfrm>
            <a:off x="-1260769" y="26362"/>
            <a:ext cx="3822993" cy="684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785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23928" y="0"/>
            <a:ext cx="3848400" cy="6840000"/>
          </a:xfrm>
          <a:prstGeom prst="rect">
            <a:avLst/>
          </a:prstGeom>
          <a:gradFill flip="none" rotWithShape="1">
            <a:gsLst>
              <a:gs pos="66000">
                <a:srgbClr val="A45DD9"/>
              </a:gs>
              <a:gs pos="0">
                <a:srgbClr val="D703E7"/>
              </a:gs>
              <a:gs pos="100000">
                <a:srgbClr val="7030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-2340768" y="908720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9A006E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8911950" y="2189456"/>
            <a:ext cx="1523985" cy="540000"/>
            <a:chOff x="5086136" y="5301208"/>
            <a:chExt cx="1523985" cy="540000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5086136" y="5301208"/>
              <a:ext cx="1523985" cy="54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5000">
                  <a:srgbClr val="EA00A7">
                    <a:lumMod val="90000"/>
                  </a:srgbClr>
                </a:gs>
                <a:gs pos="46000">
                  <a:srgbClr val="EA00A7">
                    <a:lumMod val="10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glow rad="76200">
                <a:srgbClr val="EA00A7">
                  <a:alpha val="40000"/>
                </a:srgbClr>
              </a:glow>
              <a:innerShdw dist="50800" dir="5400000">
                <a:schemeClr val="bg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54000" rIns="108000" bIns="72000" rtlCol="0" anchor="ctr"/>
            <a:lstStyle/>
            <a:p>
              <a:pPr lvl="0" algn="ctr"/>
              <a:r>
                <a:rPr lang="ru-RU" sz="3200" dirty="0" smtClean="0">
                  <a:solidFill>
                    <a:prstClr val="white"/>
                  </a:solidFill>
                  <a:effectLst>
                    <a:glow rad="63500">
                      <a:srgbClr val="8064A2">
                        <a:satMod val="175000"/>
                        <a:alpha val="40000"/>
                      </a:srgbClr>
                    </a:glow>
                  </a:effectLst>
                  <a:latin typeface="Berlin Sans FB Demi" panose="020E0802020502020306" pitchFamily="34" charset="0"/>
                </a:rPr>
                <a:t> </a:t>
              </a:r>
              <a:r>
                <a:rPr lang="en-US" sz="3200" dirty="0" smtClean="0">
                  <a:solidFill>
                    <a:prstClr val="white"/>
                  </a:solidFill>
                  <a:effectLst>
                    <a:glow rad="63500">
                      <a:srgbClr val="8064A2">
                        <a:satMod val="175000"/>
                        <a:alpha val="40000"/>
                      </a:srgbClr>
                    </a:glow>
                  </a:effectLst>
                  <a:latin typeface="Berlin Sans FB Demi" panose="020E0802020502020306" pitchFamily="34" charset="0"/>
                </a:rPr>
                <a:t> GET</a:t>
              </a:r>
              <a:endParaRPr lang="ru-RU" sz="3200" dirty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9" name="Picture 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4738" y="5380745"/>
              <a:ext cx="380926" cy="380926"/>
            </a:xfrm>
            <a:prstGeom prst="rect">
              <a:avLst/>
            </a:prstGeom>
            <a:noFill/>
            <a:ln>
              <a:noFill/>
            </a:ln>
            <a:effectLst>
              <a:glow rad="25400">
                <a:schemeClr val="accent4">
                  <a:lumMod val="20000"/>
                  <a:lumOff val="80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Скругленный прямоугольник 18"/>
          <p:cNvSpPr/>
          <p:nvPr/>
        </p:nvSpPr>
        <p:spPr>
          <a:xfrm>
            <a:off x="1511660" y="3393056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22" descr="C:\Users\DNS\Desktop\Рисунок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99" y="3648997"/>
            <a:ext cx="567519" cy="567519"/>
          </a:xfrm>
          <a:prstGeom prst="rect">
            <a:avLst/>
          </a:prstGeom>
          <a:noFill/>
          <a:effectLst>
            <a:glow rad="254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/>
          <p:cNvGrpSpPr/>
          <p:nvPr/>
        </p:nvGrpSpPr>
        <p:grpSpPr>
          <a:xfrm>
            <a:off x="8015438" y="3960562"/>
            <a:ext cx="1793024" cy="540000"/>
            <a:chOff x="8015438" y="3993344"/>
            <a:chExt cx="1793024" cy="540000"/>
          </a:xfrm>
        </p:grpSpPr>
        <p:sp>
          <p:nvSpPr>
            <p:cNvPr id="23" name="Скругленный прямоугольник 22"/>
            <p:cNvSpPr/>
            <p:nvPr/>
          </p:nvSpPr>
          <p:spPr>
            <a:xfrm>
              <a:off x="8015438" y="3993344"/>
              <a:ext cx="1793024" cy="54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5000">
                  <a:srgbClr val="EA00A7">
                    <a:lumMod val="90000"/>
                  </a:srgbClr>
                </a:gs>
                <a:gs pos="46000">
                  <a:srgbClr val="EA00A7">
                    <a:lumMod val="10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glow rad="76200">
                <a:srgbClr val="EA00A7">
                  <a:alpha val="40000"/>
                </a:srgbClr>
              </a:glow>
              <a:innerShdw dist="50800" dir="5400000">
                <a:schemeClr val="bg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54000" rIns="108000" bIns="72000" rtlCol="0" anchor="ctr"/>
            <a:lstStyle/>
            <a:p>
              <a:pPr lvl="0" algn="ctr"/>
              <a:r>
                <a:rPr lang="ru-RU" sz="3200" dirty="0" smtClean="0">
                  <a:solidFill>
                    <a:prstClr val="white"/>
                  </a:solidFill>
                  <a:effectLst>
                    <a:glow rad="63500">
                      <a:srgbClr val="8064A2">
                        <a:satMod val="175000"/>
                        <a:alpha val="40000"/>
                      </a:srgbClr>
                    </a:glow>
                  </a:effectLst>
                  <a:latin typeface="Berlin Sans FB Demi" panose="020E0802020502020306" pitchFamily="34" charset="0"/>
                </a:rPr>
                <a:t> </a:t>
              </a:r>
              <a:r>
                <a:rPr lang="en-US" sz="3200" dirty="0" smtClean="0">
                  <a:solidFill>
                    <a:prstClr val="white"/>
                  </a:solidFill>
                  <a:effectLst>
                    <a:glow rad="63500">
                      <a:srgbClr val="8064A2">
                        <a:satMod val="175000"/>
                        <a:alpha val="40000"/>
                      </a:srgbClr>
                    </a:glow>
                  </a:effectLst>
                  <a:latin typeface="Berlin Sans FB Demi" panose="020E0802020502020306" pitchFamily="34" charset="0"/>
                </a:rPr>
                <a:t> BACK</a:t>
              </a:r>
              <a:endParaRPr lang="ru-RU" sz="3200" dirty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25" name="Picture 22" descr="C:\Users\DNS\Desktop\Рисунок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867" y="4113636"/>
              <a:ext cx="299415" cy="299415"/>
            </a:xfrm>
            <a:prstGeom prst="rect">
              <a:avLst/>
            </a:prstGeom>
            <a:noFill/>
            <a:effectLst>
              <a:glow rad="25400">
                <a:schemeClr val="accent4">
                  <a:lumMod val="20000"/>
                  <a:lumOff val="80000"/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Группа 6"/>
          <p:cNvGrpSpPr/>
          <p:nvPr/>
        </p:nvGrpSpPr>
        <p:grpSpPr>
          <a:xfrm>
            <a:off x="4235942" y="1885882"/>
            <a:ext cx="3227958" cy="2708858"/>
            <a:chOff x="4235942" y="1885882"/>
            <a:chExt cx="3227958" cy="2708858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4239528" y="1969843"/>
              <a:ext cx="3224372" cy="2624897"/>
            </a:xfrm>
            <a:prstGeom prst="roundRect">
              <a:avLst>
                <a:gd name="adj" fmla="val 9459"/>
              </a:avLst>
            </a:prstGeom>
            <a:gradFill flip="none" rotWithShape="1">
              <a:gsLst>
                <a:gs pos="0">
                  <a:srgbClr val="EA00A7">
                    <a:lumMod val="75000"/>
                    <a:lumOff val="25000"/>
                  </a:srgbClr>
                </a:gs>
                <a:gs pos="50000">
                  <a:srgbClr val="FF2DC3">
                    <a:lumMod val="67000"/>
                    <a:lumOff val="33000"/>
                  </a:srgbClr>
                </a:gs>
                <a:gs pos="100000">
                  <a:srgbClr val="FF65D3">
                    <a:lumMod val="67000"/>
                    <a:lumOff val="33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glow rad="1905000">
                <a:srgbClr val="9A006E">
                  <a:alpha val="34000"/>
                </a:srgbClr>
              </a:glow>
              <a:innerShdw dist="50800" dir="5400000">
                <a:schemeClr val="bg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4235942" y="1885882"/>
              <a:ext cx="3224372" cy="644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60000"/>
                </a:lnSpc>
              </a:pPr>
              <a:r>
                <a:rPr lang="en-US" sz="5400" b="1" spc="-300" dirty="0" smtClean="0">
                  <a:ln w="12700" cmpd="sng">
                    <a:noFill/>
                    <a:prstDash val="solid"/>
                  </a:ln>
                  <a:gradFill flip="none" rotWithShape="1">
                    <a:gsLst>
                      <a:gs pos="0">
                        <a:srgbClr val="EA00A7">
                          <a:tint val="44500"/>
                          <a:satMod val="160000"/>
                        </a:srgbClr>
                      </a:gs>
                      <a:gs pos="100000">
                        <a:srgbClr val="EA00A7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effectLst>
                    <a:glow rad="76200">
                      <a:srgbClr val="7030A0">
                        <a:alpha val="40000"/>
                      </a:srgbClr>
                    </a:glow>
                    <a:innerShdw blurRad="114300" dist="76200" dir="5400000">
                      <a:srgbClr val="EA00A7">
                        <a:alpha val="67000"/>
                      </a:srgbClr>
                    </a:innerShdw>
                  </a:effectLst>
                  <a:latin typeface="Berlin Sans FB Demi" panose="020E0802020502020306" pitchFamily="34" charset="0"/>
                </a:rPr>
                <a:t>SETTINGS</a:t>
              </a:r>
              <a:endParaRPr lang="ru-RU" sz="5400" b="1" spc="-300" dirty="0">
                <a:ln w="12700" cmpd="sng">
                  <a:noFill/>
                  <a:prstDash val="solid"/>
                </a:ln>
                <a:gradFill flip="none" rotWithShape="1">
                  <a:gsLst>
                    <a:gs pos="0">
                      <a:srgbClr val="EA00A7">
                        <a:tint val="44500"/>
                        <a:satMod val="160000"/>
                      </a:srgbClr>
                    </a:gs>
                    <a:gs pos="100000">
                      <a:srgbClr val="EA00A7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76200">
                    <a:srgbClr val="7030A0">
                      <a:alpha val="40000"/>
                    </a:srgbClr>
                  </a:glow>
                  <a:innerShdw blurRad="114300" dist="76200" dir="5400000">
                    <a:srgbClr val="EA00A7">
                      <a:alpha val="67000"/>
                    </a:srgbClr>
                  </a:innerShdw>
                </a:effectLst>
                <a:latin typeface="hAndy" panose="02000503000000000000" pitchFamily="2" charset="-52"/>
              </a:endParaRPr>
            </a:p>
          </p:txBody>
        </p:sp>
        <p:sp>
          <p:nvSpPr>
            <p:cNvPr id="17" name="Скругленный прямоугольник 16"/>
            <p:cNvSpPr/>
            <p:nvPr/>
          </p:nvSpPr>
          <p:spPr>
            <a:xfrm>
              <a:off x="4353962" y="2535893"/>
              <a:ext cx="2988332" cy="1564855"/>
            </a:xfrm>
            <a:prstGeom prst="roundRect">
              <a:avLst>
                <a:gd name="adj" fmla="val 32422"/>
              </a:avLst>
            </a:prstGeom>
            <a:gradFill flip="none" rotWithShape="1">
              <a:gsLst>
                <a:gs pos="0">
                  <a:srgbClr val="EA00A7">
                    <a:lumMod val="50000"/>
                    <a:lumOff val="50000"/>
                  </a:srgbClr>
                </a:gs>
                <a:gs pos="50000">
                  <a:srgbClr val="FF2DC3">
                    <a:lumMod val="50000"/>
                    <a:lumOff val="50000"/>
                  </a:srgbClr>
                </a:gs>
                <a:gs pos="100000">
                  <a:srgbClr val="FF65D3">
                    <a:lumMod val="50000"/>
                    <a:lumOff val="5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innerShdw dist="50800" dir="16200000">
                <a:srgbClr val="9A006E">
                  <a:alpha val="2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679" y="4235365"/>
            <a:ext cx="1512070" cy="718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3" b="18755"/>
          <a:stretch/>
        </p:blipFill>
        <p:spPr bwMode="auto">
          <a:xfrm>
            <a:off x="3589338" y="3038763"/>
            <a:ext cx="1963737" cy="68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58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23928" y="0"/>
            <a:ext cx="3848400" cy="6840000"/>
          </a:xfrm>
          <a:prstGeom prst="rect">
            <a:avLst/>
          </a:prstGeom>
          <a:gradFill flip="none" rotWithShape="1">
            <a:gsLst>
              <a:gs pos="66000">
                <a:srgbClr val="A45DD9"/>
              </a:gs>
              <a:gs pos="0">
                <a:srgbClr val="D703E7"/>
              </a:gs>
              <a:gs pos="100000">
                <a:srgbClr val="7030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-2340768" y="908720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9A006E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235942" y="1516288"/>
            <a:ext cx="3224372" cy="4751790"/>
          </a:xfrm>
          <a:prstGeom prst="roundRect">
            <a:avLst>
              <a:gd name="adj" fmla="val 9459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905000">
              <a:srgbClr val="9A006E">
                <a:alpha val="34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8911950" y="2189456"/>
            <a:ext cx="1523985" cy="540000"/>
            <a:chOff x="5086136" y="5301208"/>
            <a:chExt cx="1523985" cy="540000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5086136" y="5301208"/>
              <a:ext cx="1523985" cy="54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5000">
                  <a:srgbClr val="EA00A7">
                    <a:lumMod val="90000"/>
                  </a:srgbClr>
                </a:gs>
                <a:gs pos="46000">
                  <a:srgbClr val="EA00A7">
                    <a:lumMod val="10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glow rad="76200">
                <a:srgbClr val="EA00A7">
                  <a:alpha val="40000"/>
                </a:srgbClr>
              </a:glow>
              <a:innerShdw dist="50800" dir="5400000">
                <a:schemeClr val="bg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54000" rIns="108000" bIns="72000" rtlCol="0" anchor="ctr"/>
            <a:lstStyle/>
            <a:p>
              <a:pPr lvl="0" algn="ctr"/>
              <a:r>
                <a:rPr lang="ru-RU" sz="3200" dirty="0" smtClean="0">
                  <a:solidFill>
                    <a:prstClr val="white"/>
                  </a:solidFill>
                  <a:effectLst>
                    <a:glow rad="63500">
                      <a:srgbClr val="8064A2">
                        <a:satMod val="175000"/>
                        <a:alpha val="40000"/>
                      </a:srgbClr>
                    </a:glow>
                  </a:effectLst>
                  <a:latin typeface="Berlin Sans FB Demi" panose="020E0802020502020306" pitchFamily="34" charset="0"/>
                </a:rPr>
                <a:t> </a:t>
              </a:r>
              <a:r>
                <a:rPr lang="en-US" sz="3200" dirty="0" smtClean="0">
                  <a:solidFill>
                    <a:prstClr val="white"/>
                  </a:solidFill>
                  <a:effectLst>
                    <a:glow rad="63500">
                      <a:srgbClr val="8064A2">
                        <a:satMod val="175000"/>
                        <a:alpha val="40000"/>
                      </a:srgbClr>
                    </a:glow>
                  </a:effectLst>
                  <a:latin typeface="Berlin Sans FB Demi" panose="020E0802020502020306" pitchFamily="34" charset="0"/>
                </a:rPr>
                <a:t> GET</a:t>
              </a:r>
              <a:endParaRPr lang="ru-RU" sz="3200" dirty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9" name="Picture 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4738" y="5380745"/>
              <a:ext cx="380926" cy="380926"/>
            </a:xfrm>
            <a:prstGeom prst="rect">
              <a:avLst/>
            </a:prstGeom>
            <a:noFill/>
            <a:ln>
              <a:noFill/>
            </a:ln>
            <a:effectLst>
              <a:glow rad="25400">
                <a:schemeClr val="accent4">
                  <a:lumMod val="20000"/>
                  <a:lumOff val="80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Скругленный прямоугольник 9"/>
          <p:cNvSpPr/>
          <p:nvPr/>
        </p:nvSpPr>
        <p:spPr>
          <a:xfrm>
            <a:off x="9036497" y="4293096"/>
            <a:ext cx="2808312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rgbClr val="EA00A7">
                  <a:lumMod val="90000"/>
                </a:srgbClr>
              </a:gs>
              <a:gs pos="46000">
                <a:srgbClr val="EA00A7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EA00A7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54000" rIns="108000" bIns="72000" rtlCol="0" anchor="ctr"/>
          <a:lstStyle/>
          <a:p>
            <a:pPr lvl="0" algn="ctr"/>
            <a:r>
              <a:rPr lang="en-US" sz="3200" dirty="0" smtClean="0">
                <a:solidFill>
                  <a:srgbClr val="FFABE7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NO, THANKS</a:t>
            </a:r>
            <a:endParaRPr lang="ru-RU" sz="3200" dirty="0">
              <a:solidFill>
                <a:srgbClr val="FFABE7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65" y="6048932"/>
            <a:ext cx="1910336" cy="60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4232356" y="1432326"/>
            <a:ext cx="322437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60000"/>
              </a:lnSpc>
            </a:pPr>
            <a:r>
              <a:rPr lang="en-US" sz="7200" b="1" spc="-300" dirty="0" smtClean="0">
                <a:ln w="12700" cmpd="sng">
                  <a:noFill/>
                  <a:prstDash val="solid"/>
                </a:ln>
                <a:gradFill flip="none" rotWithShape="1">
                  <a:gsLst>
                    <a:gs pos="0">
                      <a:srgbClr val="EA00A7">
                        <a:tint val="44500"/>
                        <a:satMod val="160000"/>
                      </a:srgbClr>
                    </a:gs>
                    <a:gs pos="100000">
                      <a:srgbClr val="EA00A7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76200">
                    <a:srgbClr val="7030A0">
                      <a:alpha val="40000"/>
                    </a:srgbClr>
                  </a:glow>
                  <a:innerShdw blurRad="114300" dist="76200" dir="5400000">
                    <a:srgbClr val="EA00A7">
                      <a:alpha val="67000"/>
                    </a:srgbClr>
                  </a:innerShdw>
                </a:effectLst>
                <a:latin typeface="Berlin Sans FB Demi" panose="020E0802020502020306" pitchFamily="34" charset="0"/>
              </a:rPr>
              <a:t>WOW!</a:t>
            </a:r>
            <a:endParaRPr lang="ru-RU" sz="7200" b="1" spc="-300" dirty="0">
              <a:ln w="12700" cmpd="sng">
                <a:noFill/>
                <a:prstDash val="solid"/>
              </a:ln>
              <a:gradFill flip="none" rotWithShape="1">
                <a:gsLst>
                  <a:gs pos="0">
                    <a:srgbClr val="EA00A7">
                      <a:tint val="44500"/>
                      <a:satMod val="160000"/>
                    </a:srgbClr>
                  </a:gs>
                  <a:gs pos="100000">
                    <a:srgbClr val="EA00A7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effectLst>
                <a:glow rad="76200">
                  <a:srgbClr val="7030A0">
                    <a:alpha val="40000"/>
                  </a:srgbClr>
                </a:glow>
                <a:innerShdw blurRad="114300" dist="76200" dir="5400000">
                  <a:srgbClr val="EA00A7">
                    <a:alpha val="67000"/>
                  </a:srgbClr>
                </a:innerShdw>
              </a:effectLst>
              <a:latin typeface="hAndy" panose="02000503000000000000" pitchFamily="2" charset="-5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25547" y="2124671"/>
            <a:ext cx="3224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Gift for you</a:t>
            </a:r>
            <a:endParaRPr lang="ru-RU" sz="24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584542" y="2586336"/>
            <a:ext cx="2520000" cy="2520000"/>
          </a:xfrm>
          <a:prstGeom prst="roundRect">
            <a:avLst>
              <a:gd name="adj" fmla="val 9459"/>
            </a:avLst>
          </a:prstGeom>
          <a:gradFill flip="none" rotWithShape="1">
            <a:gsLst>
              <a:gs pos="0">
                <a:srgbClr val="EA00A7">
                  <a:lumMod val="50000"/>
                  <a:lumOff val="50000"/>
                </a:srgbClr>
              </a:gs>
              <a:gs pos="50000">
                <a:srgbClr val="FF2DC3">
                  <a:lumMod val="50000"/>
                  <a:lumOff val="50000"/>
                </a:srgbClr>
              </a:gs>
              <a:gs pos="100000">
                <a:srgbClr val="FF65D3">
                  <a:lumMod val="50000"/>
                  <a:lumOff val="50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dist="50800" dir="16200000">
              <a:srgbClr val="9A006E">
                <a:alpha val="2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3" b="19867"/>
          <a:stretch/>
        </p:blipFill>
        <p:spPr bwMode="auto">
          <a:xfrm>
            <a:off x="4724207" y="5245099"/>
            <a:ext cx="2240670" cy="85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02" b="21492"/>
          <a:stretch/>
        </p:blipFill>
        <p:spPr bwMode="auto">
          <a:xfrm>
            <a:off x="-722640" y="1961224"/>
            <a:ext cx="4958583" cy="112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08" b="19830"/>
          <a:stretch/>
        </p:blipFill>
        <p:spPr bwMode="auto">
          <a:xfrm>
            <a:off x="467544" y="4463859"/>
            <a:ext cx="2916324" cy="64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64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23928" y="0"/>
            <a:ext cx="3848400" cy="6840000"/>
          </a:xfrm>
          <a:prstGeom prst="rect">
            <a:avLst/>
          </a:prstGeom>
          <a:gradFill flip="none" rotWithShape="1">
            <a:gsLst>
              <a:gs pos="66000">
                <a:srgbClr val="A45DD9"/>
              </a:gs>
              <a:gs pos="0">
                <a:srgbClr val="D703E7"/>
              </a:gs>
              <a:gs pos="100000">
                <a:srgbClr val="7030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-2525503" y="240966"/>
            <a:ext cx="1908213" cy="1908213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7030A0"/>
              </a:gs>
              <a:gs pos="10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dist="88900" dir="5400000">
              <a:srgbClr val="5D2884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8911950" y="2189456"/>
            <a:ext cx="1523985" cy="540000"/>
            <a:chOff x="5086136" y="5301208"/>
            <a:chExt cx="1523985" cy="540000"/>
          </a:xfrm>
        </p:grpSpPr>
        <p:sp>
          <p:nvSpPr>
            <p:cNvPr id="8" name="Скругленный прямоугольник 7"/>
            <p:cNvSpPr/>
            <p:nvPr/>
          </p:nvSpPr>
          <p:spPr>
            <a:xfrm>
              <a:off x="5086136" y="5301208"/>
              <a:ext cx="1523985" cy="54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5000">
                  <a:srgbClr val="EA00A7">
                    <a:lumMod val="90000"/>
                  </a:srgbClr>
                </a:gs>
                <a:gs pos="46000">
                  <a:srgbClr val="EA00A7">
                    <a:lumMod val="10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glow rad="76200">
                <a:srgbClr val="EA00A7">
                  <a:alpha val="40000"/>
                </a:srgbClr>
              </a:glow>
              <a:innerShdw dist="50800" dir="5400000">
                <a:schemeClr val="bg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54000" rIns="108000" bIns="72000" rtlCol="0" anchor="ctr"/>
            <a:lstStyle/>
            <a:p>
              <a:pPr lvl="0" algn="ctr"/>
              <a:r>
                <a:rPr lang="ru-RU" sz="3200" dirty="0" smtClean="0">
                  <a:solidFill>
                    <a:prstClr val="white"/>
                  </a:solidFill>
                  <a:effectLst>
                    <a:glow rad="63500">
                      <a:srgbClr val="8064A2">
                        <a:satMod val="175000"/>
                        <a:alpha val="40000"/>
                      </a:srgbClr>
                    </a:glow>
                  </a:effectLst>
                  <a:latin typeface="Berlin Sans FB Demi" panose="020E0802020502020306" pitchFamily="34" charset="0"/>
                </a:rPr>
                <a:t> </a:t>
              </a:r>
              <a:r>
                <a:rPr lang="en-US" sz="3200" dirty="0" smtClean="0">
                  <a:solidFill>
                    <a:prstClr val="white"/>
                  </a:solidFill>
                  <a:effectLst>
                    <a:glow rad="63500">
                      <a:srgbClr val="8064A2">
                        <a:satMod val="175000"/>
                        <a:alpha val="40000"/>
                      </a:srgbClr>
                    </a:glow>
                  </a:effectLst>
                  <a:latin typeface="Berlin Sans FB Demi" panose="020E0802020502020306" pitchFamily="34" charset="0"/>
                </a:rPr>
                <a:t> GET</a:t>
              </a:r>
              <a:endParaRPr lang="ru-RU" sz="3200" dirty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</a:endParaRPr>
            </a:p>
          </p:txBody>
        </p:sp>
        <p:pic>
          <p:nvPicPr>
            <p:cNvPr id="9" name="Picture 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4738" y="5380745"/>
              <a:ext cx="380926" cy="380926"/>
            </a:xfrm>
            <a:prstGeom prst="rect">
              <a:avLst/>
            </a:prstGeom>
            <a:noFill/>
            <a:ln>
              <a:noFill/>
            </a:ln>
            <a:effectLst>
              <a:glow rad="25400">
                <a:schemeClr val="accent4">
                  <a:lumMod val="20000"/>
                  <a:lumOff val="80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Скругленный прямоугольник 9"/>
          <p:cNvSpPr/>
          <p:nvPr/>
        </p:nvSpPr>
        <p:spPr>
          <a:xfrm>
            <a:off x="9036497" y="4293096"/>
            <a:ext cx="2808312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rgbClr val="EA00A7">
                  <a:lumMod val="90000"/>
                </a:srgbClr>
              </a:gs>
              <a:gs pos="46000">
                <a:srgbClr val="EA00A7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EA00A7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54000" rIns="108000" bIns="72000" rtlCol="0" anchor="ctr"/>
          <a:lstStyle/>
          <a:p>
            <a:pPr lvl="0" algn="ctr"/>
            <a:r>
              <a:rPr lang="en-US" sz="3200" dirty="0" smtClean="0">
                <a:solidFill>
                  <a:srgbClr val="FFABE7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NO, THANKS</a:t>
            </a:r>
            <a:endParaRPr lang="ru-RU" sz="3200" dirty="0">
              <a:solidFill>
                <a:srgbClr val="FFABE7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588128" y="1961224"/>
            <a:ext cx="2520000" cy="2520000"/>
          </a:xfrm>
          <a:prstGeom prst="roundRect">
            <a:avLst>
              <a:gd name="adj" fmla="val 9459"/>
            </a:avLst>
          </a:prstGeom>
          <a:gradFill flip="none" rotWithShape="1">
            <a:gsLst>
              <a:gs pos="0">
                <a:srgbClr val="EA00A7">
                  <a:lumMod val="50000"/>
                  <a:lumOff val="50000"/>
                </a:srgbClr>
              </a:gs>
              <a:gs pos="50000">
                <a:srgbClr val="FF2DC3">
                  <a:lumMod val="50000"/>
                  <a:lumOff val="50000"/>
                </a:srgbClr>
              </a:gs>
              <a:gs pos="100000">
                <a:srgbClr val="FF65D3">
                  <a:lumMod val="50000"/>
                  <a:lumOff val="5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90500">
              <a:srgbClr val="7030A0">
                <a:alpha val="20000"/>
              </a:srgbClr>
            </a:glow>
            <a:innerShdw dist="50800" dir="16200000">
              <a:srgbClr val="9A006E">
                <a:alpha val="2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02" b="21492"/>
          <a:stretch/>
        </p:blipFill>
        <p:spPr bwMode="auto">
          <a:xfrm>
            <a:off x="-722640" y="1961224"/>
            <a:ext cx="4958583" cy="112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Скругленный прямоугольник 15"/>
          <p:cNvSpPr/>
          <p:nvPr/>
        </p:nvSpPr>
        <p:spPr>
          <a:xfrm>
            <a:off x="9720572" y="3606749"/>
            <a:ext cx="1260140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216000" bIns="108000" rtlCol="0" anchor="ctr"/>
          <a:lstStyle/>
          <a:p>
            <a:pPr lvl="0" algn="ctr"/>
            <a:r>
              <a:rPr lang="en-US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75</a:t>
            </a:r>
            <a:r>
              <a:rPr lang="ru-RU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0</a:t>
            </a:r>
            <a:endParaRPr lang="ru-RU" sz="32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21000000">
            <a:off x="10608198" y="3624241"/>
            <a:ext cx="242184" cy="465504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Скругленный прямоугольник 18"/>
          <p:cNvSpPr/>
          <p:nvPr/>
        </p:nvSpPr>
        <p:spPr>
          <a:xfrm>
            <a:off x="9132691" y="2957446"/>
            <a:ext cx="1776013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65000"/>
                </a:srgbClr>
              </a:gs>
              <a:gs pos="50000">
                <a:srgbClr val="BE8CE4">
                  <a:tint val="44500"/>
                  <a:satMod val="160000"/>
                  <a:lumMod val="70000"/>
                </a:srgbClr>
              </a:gs>
              <a:gs pos="100000">
                <a:srgbClr val="BE8CE4">
                  <a:tint val="23500"/>
                  <a:satMod val="160000"/>
                  <a:lumMod val="7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180000" bIns="108000" rtlCol="0" anchor="ctr"/>
          <a:lstStyle/>
          <a:p>
            <a:pPr lvl="0" algn="ctr"/>
            <a:r>
              <a:rPr lang="ru-RU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 +1</a:t>
            </a:r>
            <a:r>
              <a:rPr lang="en-US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5</a:t>
            </a:r>
            <a:r>
              <a:rPr lang="ru-RU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0</a:t>
            </a:r>
            <a:endParaRPr lang="ru-RU" sz="32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21000000">
            <a:off x="10542925" y="2981634"/>
            <a:ext cx="242184" cy="465504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574" y="3039074"/>
            <a:ext cx="380926" cy="38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шивка 1"/>
          <p:cNvSpPr/>
          <p:nvPr/>
        </p:nvSpPr>
        <p:spPr>
          <a:xfrm>
            <a:off x="6812548" y="2888940"/>
            <a:ext cx="591160" cy="608506"/>
          </a:xfrm>
          <a:prstGeom prst="chevron">
            <a:avLst>
              <a:gd name="adj" fmla="val 28279"/>
            </a:avLst>
          </a:prstGeom>
          <a:gradFill flip="none" rotWithShape="1">
            <a:gsLst>
              <a:gs pos="0">
                <a:srgbClr val="EA00A7">
                  <a:shade val="30000"/>
                  <a:satMod val="115000"/>
                  <a:lumMod val="90000"/>
                  <a:lumOff val="10000"/>
                </a:srgbClr>
              </a:gs>
              <a:gs pos="50000">
                <a:srgbClr val="EA00A7">
                  <a:shade val="67500"/>
                  <a:satMod val="115000"/>
                  <a:lumMod val="80000"/>
                  <a:lumOff val="20000"/>
                </a:srgbClr>
              </a:gs>
              <a:gs pos="100000">
                <a:srgbClr val="EA00A7">
                  <a:shade val="100000"/>
                  <a:satMod val="115000"/>
                  <a:lumMod val="80000"/>
                  <a:lumOff val="2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38100">
              <a:srgbClr val="EA00A7">
                <a:alpha val="60000"/>
              </a:srgbClr>
            </a:glow>
            <a:innerShdw dist="50800" dir="5400000">
              <a:srgbClr val="7030A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Нашивка 24"/>
          <p:cNvSpPr/>
          <p:nvPr/>
        </p:nvSpPr>
        <p:spPr>
          <a:xfrm flipH="1">
            <a:off x="4303000" y="2910133"/>
            <a:ext cx="591160" cy="608506"/>
          </a:xfrm>
          <a:prstGeom prst="chevron">
            <a:avLst>
              <a:gd name="adj" fmla="val 28279"/>
            </a:avLst>
          </a:prstGeom>
          <a:gradFill flip="none" rotWithShape="1">
            <a:gsLst>
              <a:gs pos="0">
                <a:srgbClr val="EA00A7">
                  <a:shade val="30000"/>
                  <a:satMod val="115000"/>
                  <a:lumMod val="90000"/>
                  <a:lumOff val="10000"/>
                </a:srgbClr>
              </a:gs>
              <a:gs pos="50000">
                <a:srgbClr val="EA00A7">
                  <a:shade val="67500"/>
                  <a:satMod val="115000"/>
                  <a:lumMod val="80000"/>
                  <a:lumOff val="20000"/>
                </a:srgbClr>
              </a:gs>
              <a:gs pos="100000">
                <a:srgbClr val="EA00A7">
                  <a:shade val="100000"/>
                  <a:satMod val="115000"/>
                  <a:lumMod val="80000"/>
                  <a:lumOff val="2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38100">
              <a:srgbClr val="EA00A7">
                <a:alpha val="60000"/>
              </a:srgbClr>
            </a:glow>
            <a:innerShdw dist="50800" dir="5400000">
              <a:srgbClr val="7030A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 b="17823"/>
          <a:stretch/>
        </p:blipFill>
        <p:spPr bwMode="auto">
          <a:xfrm>
            <a:off x="7556877" y="952500"/>
            <a:ext cx="1463675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  <a14:imgEffect>
                      <a14:brightnessContrast bright="33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00" b="17452"/>
          <a:stretch/>
        </p:blipFill>
        <p:spPr bwMode="auto">
          <a:xfrm>
            <a:off x="5176141" y="1137920"/>
            <a:ext cx="19319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Скругленный прямоугольник 30"/>
          <p:cNvSpPr/>
          <p:nvPr/>
        </p:nvSpPr>
        <p:spPr>
          <a:xfrm>
            <a:off x="7971434" y="5697252"/>
            <a:ext cx="1260140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80000"/>
                </a:srgbClr>
              </a:gs>
              <a:gs pos="50000">
                <a:srgbClr val="BE8CE4">
                  <a:tint val="44500"/>
                  <a:satMod val="160000"/>
                  <a:lumMod val="80000"/>
                </a:srgbClr>
              </a:gs>
              <a:gs pos="100000">
                <a:srgbClr val="BE8CE4">
                  <a:tint val="23500"/>
                  <a:satMod val="160000"/>
                  <a:lumMod val="8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216000" bIns="108000" rtlCol="0" anchor="ctr"/>
          <a:lstStyle/>
          <a:p>
            <a:pPr lvl="0" algn="ctr"/>
            <a:r>
              <a:rPr lang="ru-RU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500</a:t>
            </a:r>
            <a:endParaRPr lang="ru-RU" sz="32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21000000">
            <a:off x="8859060" y="5714744"/>
            <a:ext cx="242184" cy="465504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Скругленный прямоугольник 32"/>
          <p:cNvSpPr/>
          <p:nvPr/>
        </p:nvSpPr>
        <p:spPr>
          <a:xfrm>
            <a:off x="7383553" y="5047949"/>
            <a:ext cx="1776013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65000"/>
                </a:srgbClr>
              </a:gs>
              <a:gs pos="50000">
                <a:srgbClr val="BE8CE4">
                  <a:tint val="44500"/>
                  <a:satMod val="160000"/>
                  <a:lumMod val="70000"/>
                </a:srgbClr>
              </a:gs>
              <a:gs pos="100000">
                <a:srgbClr val="BE8CE4">
                  <a:tint val="23500"/>
                  <a:satMod val="160000"/>
                  <a:lumMod val="7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180000" bIns="108000" rtlCol="0" anchor="ctr"/>
          <a:lstStyle/>
          <a:p>
            <a:pPr lvl="0" algn="ctr"/>
            <a:r>
              <a:rPr lang="ru-RU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 +100</a:t>
            </a:r>
            <a:endParaRPr lang="ru-RU" sz="32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21000000">
            <a:off x="8793787" y="5072137"/>
            <a:ext cx="242184" cy="465504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36" y="5129577"/>
            <a:ext cx="380926" cy="38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3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96" b="17656"/>
          <a:stretch/>
        </p:blipFill>
        <p:spPr bwMode="auto">
          <a:xfrm>
            <a:off x="3131840" y="1118520"/>
            <a:ext cx="19319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4" b="18579"/>
          <a:stretch/>
        </p:blipFill>
        <p:spPr bwMode="auto">
          <a:xfrm>
            <a:off x="7556877" y="1671220"/>
            <a:ext cx="1431925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Прямоугольник 27"/>
          <p:cNvSpPr/>
          <p:nvPr/>
        </p:nvSpPr>
        <p:spPr>
          <a:xfrm>
            <a:off x="-2016732" y="2888940"/>
            <a:ext cx="900099" cy="959775"/>
          </a:xfrm>
          <a:prstGeom prst="rect">
            <a:avLst/>
          </a:prstGeom>
          <a:gradFill flip="none" rotWithShape="1">
            <a:gsLst>
              <a:gs pos="66000">
                <a:srgbClr val="A45DD9"/>
              </a:gs>
              <a:gs pos="0">
                <a:srgbClr val="D703E7"/>
              </a:gs>
              <a:gs pos="100000">
                <a:srgbClr val="7030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-2197214" y="477997"/>
            <a:ext cx="629013" cy="508920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 flipV="1">
            <a:off x="-2231908" y="955209"/>
            <a:ext cx="481871" cy="377812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H="1">
            <a:off x="-1746627" y="828965"/>
            <a:ext cx="213123" cy="182392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H="1" flipV="1">
            <a:off x="-1745997" y="974967"/>
            <a:ext cx="349202" cy="263776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-2164018" y="1107794"/>
            <a:ext cx="629013" cy="508920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H="1" flipV="1">
            <a:off x="-1626424" y="484746"/>
            <a:ext cx="349202" cy="263776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H="1">
            <a:off x="-1451823" y="895677"/>
            <a:ext cx="412545" cy="338180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H="1" flipV="1">
            <a:off x="-2157940" y="1572037"/>
            <a:ext cx="349202" cy="263776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H="1">
            <a:off x="-1864368" y="1494906"/>
            <a:ext cx="412545" cy="338180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H="1">
            <a:off x="-2195855" y="1118738"/>
            <a:ext cx="213123" cy="182392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flipH="1" flipV="1">
            <a:off x="-1250661" y="1037354"/>
            <a:ext cx="349202" cy="263776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>
            <a:off x="-1147518" y="1271058"/>
            <a:ext cx="213123" cy="182392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 flipV="1">
            <a:off x="-1508866" y="1494906"/>
            <a:ext cx="263315" cy="205902"/>
          </a:xfrm>
          <a:prstGeom prst="line">
            <a:avLst/>
          </a:prstGeom>
          <a:ln w="76200">
            <a:gradFill>
              <a:gsLst>
                <a:gs pos="100000">
                  <a:srgbClr val="BE8CE4"/>
                </a:gs>
                <a:gs pos="0">
                  <a:srgbClr val="FFABE7"/>
                </a:gs>
              </a:gsLst>
              <a:lin ang="5400000" scaled="0"/>
            </a:gradFill>
          </a:ln>
          <a:effectLst>
            <a:glow rad="63500">
              <a:srgbClr val="BE8CE4">
                <a:alpha val="40000"/>
              </a:srgbClr>
            </a:glo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5044" y="1319271"/>
            <a:ext cx="190817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72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923928" y="0"/>
            <a:ext cx="3848400" cy="6840000"/>
          </a:xfrm>
          <a:prstGeom prst="rect">
            <a:avLst/>
          </a:prstGeom>
          <a:gradFill flip="none" rotWithShape="1">
            <a:gsLst>
              <a:gs pos="66000">
                <a:srgbClr val="A45DD9"/>
              </a:gs>
              <a:gs pos="0">
                <a:srgbClr val="D703E7"/>
              </a:gs>
              <a:gs pos="100000">
                <a:srgbClr val="7030A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-2124744" y="296989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9A006E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235942" y="1516288"/>
            <a:ext cx="3224372" cy="2776808"/>
          </a:xfrm>
          <a:prstGeom prst="roundRect">
            <a:avLst>
              <a:gd name="adj" fmla="val 9459"/>
            </a:avLst>
          </a:prstGeom>
          <a:gradFill flip="none" rotWithShape="1">
            <a:gsLst>
              <a:gs pos="0">
                <a:srgbClr val="EA00A7">
                  <a:lumMod val="75000"/>
                  <a:lumOff val="25000"/>
                </a:srgbClr>
              </a:gs>
              <a:gs pos="50000">
                <a:srgbClr val="FF2DC3">
                  <a:lumMod val="67000"/>
                  <a:lumOff val="33000"/>
                </a:srgbClr>
              </a:gs>
              <a:gs pos="100000">
                <a:srgbClr val="FF65D3">
                  <a:lumMod val="67000"/>
                  <a:lumOff val="33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1905000">
              <a:srgbClr val="9A006E">
                <a:alpha val="34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911950" y="2189456"/>
            <a:ext cx="2716834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rgbClr val="EA00A7">
                  <a:lumMod val="90000"/>
                </a:srgbClr>
              </a:gs>
              <a:gs pos="46000">
                <a:srgbClr val="EA00A7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EA00A7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54000" rIns="108000" bIns="72000" rtlCol="0" anchor="ctr"/>
          <a:lstStyle/>
          <a:p>
            <a:pPr lvl="0"/>
            <a:r>
              <a:rPr lang="ru-RU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 GET</a:t>
            </a:r>
            <a:r>
              <a:rPr lang="en-US" sz="36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x3 +</a:t>
            </a:r>
            <a:endParaRPr lang="ru-RU" sz="36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9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552" y="2268993"/>
            <a:ext cx="380926" cy="380926"/>
          </a:xfrm>
          <a:prstGeom prst="rect">
            <a:avLst/>
          </a:prstGeom>
          <a:noFill/>
          <a:ln>
            <a:noFill/>
          </a:ln>
          <a:effectLst>
            <a:glow rad="25400">
              <a:schemeClr val="accent4">
                <a:lumMod val="20000"/>
                <a:lumOff val="8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Скругленный прямоугольник 9"/>
          <p:cNvSpPr/>
          <p:nvPr/>
        </p:nvSpPr>
        <p:spPr>
          <a:xfrm>
            <a:off x="9036497" y="4293096"/>
            <a:ext cx="2808312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rgbClr val="EA00A7">
                  <a:lumMod val="90000"/>
                </a:srgbClr>
              </a:gs>
              <a:gs pos="46000">
                <a:srgbClr val="EA00A7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EA00A7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54000" rIns="108000" bIns="72000" rtlCol="0" anchor="ctr"/>
          <a:lstStyle/>
          <a:p>
            <a:pPr lvl="0" algn="ctr"/>
            <a:r>
              <a:rPr lang="en-US" sz="3200" dirty="0" smtClean="0">
                <a:solidFill>
                  <a:srgbClr val="FFABE7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GET WHAT IS</a:t>
            </a:r>
            <a:endParaRPr lang="en-US" sz="3600" dirty="0">
              <a:solidFill>
                <a:srgbClr val="FFABE7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32356" y="1432326"/>
            <a:ext cx="3224372" cy="829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60000"/>
              </a:lnSpc>
            </a:pPr>
            <a:r>
              <a:rPr lang="en-US" sz="7200" b="1" spc="-300" dirty="0" smtClean="0">
                <a:ln w="12700" cmpd="sng">
                  <a:noFill/>
                  <a:prstDash val="solid"/>
                </a:ln>
                <a:gradFill flip="none" rotWithShape="1">
                  <a:gsLst>
                    <a:gs pos="0">
                      <a:srgbClr val="EA00A7">
                        <a:tint val="44500"/>
                        <a:satMod val="160000"/>
                      </a:srgbClr>
                    </a:gs>
                    <a:gs pos="100000">
                      <a:srgbClr val="EA00A7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effectLst>
                  <a:glow rad="76200">
                    <a:srgbClr val="7030A0">
                      <a:alpha val="40000"/>
                    </a:srgbClr>
                  </a:glow>
                  <a:innerShdw blurRad="114300" dist="76200" dir="5400000">
                    <a:srgbClr val="EA00A7">
                      <a:alpha val="67000"/>
                    </a:srgbClr>
                  </a:innerShdw>
                </a:effectLst>
                <a:latin typeface="Berlin Sans FB Demi" panose="020E0802020502020306" pitchFamily="34" charset="0"/>
              </a:rPr>
              <a:t>GOOD!</a:t>
            </a:r>
            <a:endParaRPr lang="ru-RU" sz="7200" b="1" spc="-300" dirty="0">
              <a:ln w="12700" cmpd="sng">
                <a:noFill/>
                <a:prstDash val="solid"/>
              </a:ln>
              <a:gradFill flip="none" rotWithShape="1">
                <a:gsLst>
                  <a:gs pos="0">
                    <a:srgbClr val="EA00A7">
                      <a:tint val="44500"/>
                      <a:satMod val="160000"/>
                    </a:srgbClr>
                  </a:gs>
                  <a:gs pos="100000">
                    <a:srgbClr val="EA00A7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effectLst>
                <a:glow rad="76200">
                  <a:srgbClr val="7030A0">
                    <a:alpha val="40000"/>
                  </a:srgbClr>
                </a:glow>
                <a:innerShdw blurRad="114300" dist="76200" dir="5400000">
                  <a:srgbClr val="EA00A7">
                    <a:alpha val="67000"/>
                  </a:srgbClr>
                </a:innerShdw>
              </a:effectLst>
              <a:latin typeface="hAndy" panose="02000503000000000000" pitchFamily="2" charset="-52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22112" y="2124671"/>
            <a:ext cx="3224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You earned</a:t>
            </a:r>
            <a:endParaRPr lang="ru-RU" sz="24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584542" y="2586336"/>
            <a:ext cx="2520000" cy="5022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A00A7">
                  <a:lumMod val="30000"/>
                  <a:lumOff val="70000"/>
                </a:srgbClr>
              </a:gs>
              <a:gs pos="50000">
                <a:srgbClr val="FF2DC3">
                  <a:lumMod val="30000"/>
                  <a:lumOff val="70000"/>
                </a:srgbClr>
              </a:gs>
              <a:gs pos="100000">
                <a:srgbClr val="FF65D3">
                  <a:lumMod val="30000"/>
                  <a:lumOff val="70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dist="50800" dir="16200000">
              <a:srgbClr val="9A006E">
                <a:alpha val="2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23" t="23335" r="39055" b="27359"/>
          <a:stretch/>
        </p:blipFill>
        <p:spPr bwMode="auto">
          <a:xfrm rot="21000000">
            <a:off x="4653547" y="2469687"/>
            <a:ext cx="382680" cy="735551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38" b="19326"/>
          <a:stretch/>
        </p:blipFill>
        <p:spPr bwMode="auto">
          <a:xfrm>
            <a:off x="-1367915" y="3782728"/>
            <a:ext cx="5603858" cy="1323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38" b="19326"/>
          <a:stretch/>
        </p:blipFill>
        <p:spPr bwMode="auto">
          <a:xfrm>
            <a:off x="4911802" y="4073880"/>
            <a:ext cx="1856220" cy="43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" t="13777" r="2734" b="21146"/>
          <a:stretch/>
        </p:blipFill>
        <p:spPr bwMode="auto">
          <a:xfrm>
            <a:off x="4643967" y="3335867"/>
            <a:ext cx="2366434" cy="73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 r="1685" b="22931"/>
          <a:stretch/>
        </p:blipFill>
        <p:spPr bwMode="auto">
          <a:xfrm>
            <a:off x="7908508" y="1052736"/>
            <a:ext cx="2224087" cy="65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Скругленный прямоугольник 15"/>
          <p:cNvSpPr/>
          <p:nvPr/>
        </p:nvSpPr>
        <p:spPr>
          <a:xfrm>
            <a:off x="8371891" y="3539186"/>
            <a:ext cx="2068762" cy="540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5000">
                <a:srgbClr val="EA00A7">
                  <a:lumMod val="90000"/>
                </a:srgbClr>
              </a:gs>
              <a:gs pos="46000">
                <a:srgbClr val="EA00A7"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EA00A7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54000" rIns="108000" bIns="72000" rtlCol="0" anchor="ctr"/>
          <a:lstStyle/>
          <a:p>
            <a:pPr lvl="0" algn="ctr"/>
            <a:r>
              <a:rPr lang="ru-RU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 GET </a:t>
            </a:r>
            <a:r>
              <a:rPr lang="en-US" sz="3600" dirty="0" smtClean="0">
                <a:solidFill>
                  <a:prstClr val="white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</a:effectLst>
                <a:latin typeface="Berlin Sans FB Demi" panose="020E0802020502020306" pitchFamily="34" charset="0"/>
              </a:rPr>
              <a:t>x3</a:t>
            </a:r>
            <a:endParaRPr lang="ru-RU" sz="3600" dirty="0">
              <a:solidFill>
                <a:prstClr val="white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47" t="19795" r="21411" b="12671"/>
          <a:stretch/>
        </p:blipFill>
        <p:spPr bwMode="auto">
          <a:xfrm>
            <a:off x="-2094438" y="2520221"/>
            <a:ext cx="1290092" cy="113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Арка 2"/>
          <p:cNvSpPr/>
          <p:nvPr/>
        </p:nvSpPr>
        <p:spPr>
          <a:xfrm rot="1455052">
            <a:off x="-1442845" y="1989303"/>
            <a:ext cx="466293" cy="791138"/>
          </a:xfrm>
          <a:prstGeom prst="blockArc">
            <a:avLst>
              <a:gd name="adj1" fmla="val 10800000"/>
              <a:gd name="adj2" fmla="val 10651143"/>
              <a:gd name="adj3" fmla="val 152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Арка 20"/>
          <p:cNvSpPr/>
          <p:nvPr/>
        </p:nvSpPr>
        <p:spPr>
          <a:xfrm rot="20645897" flipH="1">
            <a:off x="-1896621" y="1989303"/>
            <a:ext cx="411813" cy="791138"/>
          </a:xfrm>
          <a:prstGeom prst="blockArc">
            <a:avLst>
              <a:gd name="adj1" fmla="val 10800000"/>
              <a:gd name="adj2" fmla="val 10651143"/>
              <a:gd name="adj3" fmla="val 152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Арка 23"/>
          <p:cNvSpPr/>
          <p:nvPr/>
        </p:nvSpPr>
        <p:spPr>
          <a:xfrm rot="1455052">
            <a:off x="-1539419" y="2481732"/>
            <a:ext cx="691686" cy="592400"/>
          </a:xfrm>
          <a:prstGeom prst="blockArc">
            <a:avLst>
              <a:gd name="adj1" fmla="val 10489680"/>
              <a:gd name="adj2" fmla="val 1085318"/>
              <a:gd name="adj3" fmla="val 100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Арка 24"/>
          <p:cNvSpPr/>
          <p:nvPr/>
        </p:nvSpPr>
        <p:spPr>
          <a:xfrm rot="21142324" flipH="1">
            <a:off x="-2096700" y="2408235"/>
            <a:ext cx="605838" cy="665213"/>
          </a:xfrm>
          <a:prstGeom prst="blockArc">
            <a:avLst>
              <a:gd name="adj1" fmla="val 10489680"/>
              <a:gd name="adj2" fmla="val 488054"/>
              <a:gd name="adj3" fmla="val 789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15493" y1="57353" x2="30047" y2="73162"/>
                        <a14:foregroundMark x1="28638" y1="75000" x2="35211" y2="86029"/>
                        <a14:foregroundMark x1="34272" y1="89338" x2="35211" y2="94853"/>
                        <a14:foregroundMark x1="61972" y1="68750" x2="62441" y2="88971"/>
                        <a14:foregroundMark x1="65728" y1="73162" x2="92019" y2="60662"/>
                        <a14:foregroundMark x1="73239" y1="65809" x2="93427" y2="54779"/>
                        <a14:foregroundMark x1="77465" y1="62868" x2="95775" y2="50735"/>
                        <a14:foregroundMark x1="5634" y1="52206" x2="19718" y2="59559"/>
                        <a14:foregroundMark x1="6103" y1="46324" x2="13615" y2="54412"/>
                        <a14:foregroundMark x1="38028" y1="70956" x2="38498" y2="94118"/>
                        <a14:foregroundMark x1="52582" y1="72059" x2="52582" y2="91544"/>
                        <a14:foregroundMark x1="53991" y1="82721" x2="50235" y2="98162"/>
                        <a14:foregroundMark x1="45070" y1="56618" x2="68545" y2="47059"/>
                        <a14:foregroundMark x1="56338" y1="55515" x2="77465" y2="45956"/>
                        <a14:foregroundMark x1="33333" y1="59926" x2="39906" y2="65809"/>
                        <a14:foregroundMark x1="40845" y1="75735" x2="41784" y2="90809"/>
                        <a14:foregroundMark x1="49296" y1="72059" x2="49296" y2="92647"/>
                        <a14:foregroundMark x1="40845" y1="94485" x2="40845" y2="99632"/>
                        <a14:foregroundMark x1="47887" y1="93382" x2="47887" y2="99632"/>
                        <a14:foregroundMark x1="33803" y1="53676" x2="44131" y2="59191"/>
                        <a14:foregroundMark x1="45070" y1="61397" x2="50704" y2="58088"/>
                        <a14:foregroundMark x1="69953" y1="52206" x2="84038" y2="46691"/>
                        <a14:foregroundMark x1="20657" y1="49265" x2="37559" y2="57353"/>
                        <a14:foregroundMark x1="49765" y1="68382" x2="62911" y2="61765"/>
                        <a14:backgroundMark x1="7981" y1="43750" x2="45540" y2="63235"/>
                        <a14:backgroundMark x1="46479" y1="65441" x2="45540" y2="97794"/>
                        <a14:backgroundMark x1="45540" y1="65074" x2="94366" y2="44853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074" y="2274054"/>
            <a:ext cx="398897" cy="388583"/>
          </a:xfrm>
          <a:prstGeom prst="rect">
            <a:avLst/>
          </a:prstGeom>
          <a:noFill/>
          <a:ln>
            <a:noFill/>
          </a:ln>
          <a:effectLst>
            <a:glow rad="38100">
              <a:srgbClr val="7030A0">
                <a:alpha val="3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23169"/>
          <a:stretch/>
        </p:blipFill>
        <p:spPr bwMode="auto">
          <a:xfrm>
            <a:off x="-612576" y="656692"/>
            <a:ext cx="2878137" cy="64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83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79" t="25737" r="30421" b="27316"/>
          <a:stretch/>
        </p:blipFill>
        <p:spPr bwMode="auto">
          <a:xfrm>
            <a:off x="-252536" y="368660"/>
            <a:ext cx="2377440" cy="214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17526" r="24421" b="17422"/>
          <a:stretch/>
        </p:blipFill>
        <p:spPr bwMode="auto">
          <a:xfrm>
            <a:off x="2267744" y="277771"/>
            <a:ext cx="2411092" cy="232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4375" y1="59167" x2="44375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21" t="22579" r="27895" b="23316"/>
          <a:stretch/>
        </p:blipFill>
        <p:spPr bwMode="auto">
          <a:xfrm>
            <a:off x="6771278" y="518588"/>
            <a:ext cx="2372722" cy="230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3906" y1="46250" x2="43906" y2="4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86" t="17305" r="25940" b="15327"/>
          <a:stretch/>
        </p:blipFill>
        <p:spPr bwMode="auto">
          <a:xfrm>
            <a:off x="683568" y="3573016"/>
            <a:ext cx="2160966" cy="225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67" b="9479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62" t="3843" r="21737" b="6263"/>
          <a:stretch/>
        </p:blipFill>
        <p:spPr bwMode="auto">
          <a:xfrm>
            <a:off x="3485093" y="3284984"/>
            <a:ext cx="2015498" cy="240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0" t="9744" r="20275" b="16782"/>
          <a:stretch/>
        </p:blipFill>
        <p:spPr bwMode="auto">
          <a:xfrm>
            <a:off x="5761649" y="3391692"/>
            <a:ext cx="2319808" cy="230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9219" r="83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48" r="15263"/>
          <a:stretch/>
        </p:blipFill>
        <p:spPr bwMode="auto">
          <a:xfrm>
            <a:off x="4752020" y="368660"/>
            <a:ext cx="2190462" cy="245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3125" b="88125" l="22969" r="74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58" t="22579" r="26158" b="11316"/>
          <a:stretch/>
        </p:blipFill>
        <p:spPr bwMode="auto">
          <a:xfrm>
            <a:off x="8081457" y="3288583"/>
            <a:ext cx="2376264" cy="232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1875" b="85208" l="27500" r="757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42" t="23429" r="24174" b="14255"/>
          <a:stretch/>
        </p:blipFill>
        <p:spPr bwMode="auto">
          <a:xfrm>
            <a:off x="9144000" y="543441"/>
            <a:ext cx="2331274" cy="2284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Скругленный прямоугольник 38"/>
          <p:cNvSpPr/>
          <p:nvPr/>
        </p:nvSpPr>
        <p:spPr>
          <a:xfrm>
            <a:off x="-1284984" y="2551741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79" t="25737" r="30421" b="27316"/>
          <a:stretch/>
        </p:blipFill>
        <p:spPr bwMode="auto">
          <a:xfrm>
            <a:off x="-1056943" y="2843466"/>
            <a:ext cx="623917" cy="56329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Скругленный прямоугольник 40"/>
          <p:cNvSpPr/>
          <p:nvPr/>
        </p:nvSpPr>
        <p:spPr>
          <a:xfrm>
            <a:off x="143568" y="2585113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17526" r="24421" b="17422"/>
          <a:stretch/>
        </p:blipFill>
        <p:spPr bwMode="auto">
          <a:xfrm>
            <a:off x="392717" y="2845054"/>
            <a:ext cx="581702" cy="56170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Скругленный прямоугольник 42"/>
          <p:cNvSpPr/>
          <p:nvPr/>
        </p:nvSpPr>
        <p:spPr>
          <a:xfrm>
            <a:off x="1403648" y="2570317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48" name="Picture 13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19219" r="83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48" r="15263"/>
          <a:stretch/>
        </p:blipFill>
        <p:spPr bwMode="auto">
          <a:xfrm>
            <a:off x="1646060" y="2790942"/>
            <a:ext cx="595176" cy="66834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Скругленный прямоугольник 48"/>
          <p:cNvSpPr/>
          <p:nvPr/>
        </p:nvSpPr>
        <p:spPr>
          <a:xfrm>
            <a:off x="2627784" y="2570317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50" name="Picture 7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backgroundMark x1="44375" y1="59167" x2="44375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21" t="22579" r="27895" b="23316"/>
          <a:stretch/>
        </p:blipFill>
        <p:spPr bwMode="auto">
          <a:xfrm>
            <a:off x="2865937" y="2823742"/>
            <a:ext cx="619156" cy="60273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Скругленный прямоугольник 50"/>
          <p:cNvSpPr/>
          <p:nvPr/>
        </p:nvSpPr>
        <p:spPr>
          <a:xfrm>
            <a:off x="3851920" y="2535432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52" name="Picture 15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21875" b="85208" l="27500" r="757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42" t="23429" r="24174" b="14255"/>
          <a:stretch/>
        </p:blipFill>
        <p:spPr bwMode="auto">
          <a:xfrm>
            <a:off x="4108832" y="2790942"/>
            <a:ext cx="612413" cy="60024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Скругленный прямоугольник 52"/>
          <p:cNvSpPr/>
          <p:nvPr/>
        </p:nvSpPr>
        <p:spPr>
          <a:xfrm>
            <a:off x="5221649" y="2611973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backgroundMark x1="43906" y1="46250" x2="43906" y2="4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86" t="17305" r="25940" b="15327"/>
          <a:stretch/>
        </p:blipFill>
        <p:spPr bwMode="auto">
          <a:xfrm>
            <a:off x="5446996" y="2823996"/>
            <a:ext cx="629305" cy="65595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Скругленный прямоугольник 54"/>
          <p:cNvSpPr/>
          <p:nvPr/>
        </p:nvSpPr>
        <p:spPr>
          <a:xfrm>
            <a:off x="6480212" y="2570317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56" name="Picture 9"/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667" b="9479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62" t="3843" r="21737" b="6263"/>
          <a:stretch/>
        </p:blipFill>
        <p:spPr bwMode="auto">
          <a:xfrm>
            <a:off x="6753710" y="2790942"/>
            <a:ext cx="533004" cy="63489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Скругленный прямоугольник 56"/>
          <p:cNvSpPr/>
          <p:nvPr/>
        </p:nvSpPr>
        <p:spPr>
          <a:xfrm>
            <a:off x="7704348" y="2544978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59" name="Picture 12"/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0" t="9744" r="20275" b="16782"/>
          <a:stretch/>
        </p:blipFill>
        <p:spPr bwMode="auto">
          <a:xfrm>
            <a:off x="7957589" y="2775509"/>
            <a:ext cx="612413" cy="608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Скругленный прямоугольник 59"/>
          <p:cNvSpPr/>
          <p:nvPr/>
        </p:nvSpPr>
        <p:spPr>
          <a:xfrm>
            <a:off x="8793054" y="2585907"/>
            <a:ext cx="1080000" cy="1080000"/>
          </a:xfrm>
          <a:prstGeom prst="roundRect">
            <a:avLst>
              <a:gd name="adj" fmla="val 35604"/>
            </a:avLst>
          </a:prstGeom>
          <a:gradFill flip="none" rotWithShape="1">
            <a:gsLst>
              <a:gs pos="0">
                <a:srgbClr val="BE8CE4">
                  <a:tint val="66000"/>
                  <a:satMod val="160000"/>
                  <a:lumMod val="100000"/>
                </a:srgbClr>
              </a:gs>
              <a:gs pos="50000">
                <a:srgbClr val="BE8CE4">
                  <a:tint val="44500"/>
                  <a:satMod val="160000"/>
                  <a:lumMod val="100000"/>
                </a:srgbClr>
              </a:gs>
              <a:gs pos="100000">
                <a:srgbClr val="BE8CE4">
                  <a:tint val="23500"/>
                  <a:satMod val="160000"/>
                  <a:lumMod val="10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6200">
              <a:srgbClr val="7030A0">
                <a:alpha val="40000"/>
              </a:srgbClr>
            </a:glow>
            <a:innerShdw dist="50800" dir="5400000">
              <a:schemeClr val="bg1">
                <a:alpha val="1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endParaRPr lang="ru-RU" sz="60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hAndy" panose="02000503000000000000" pitchFamily="2" charset="-52"/>
            </a:endParaRPr>
          </a:p>
        </p:txBody>
      </p:sp>
      <p:pic>
        <p:nvPicPr>
          <p:cNvPr id="61" name="Picture 14"/>
          <p:cNvPicPr>
            <a:picLocks noChangeAspect="1" noChangeArrowheads="1"/>
          </p:cNvPicPr>
          <p:nvPr/>
        </p:nvPicPr>
        <p:blipFill rotWithShape="1"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23125" b="88125" l="22969" r="74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58" t="22579" r="26158" b="11316"/>
          <a:stretch/>
        </p:blipFill>
        <p:spPr bwMode="auto">
          <a:xfrm>
            <a:off x="9027020" y="2852612"/>
            <a:ext cx="612068" cy="59872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lumMod val="20000"/>
                <a:lumOff val="8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21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-23304"/>
            <a:ext cx="3848400" cy="68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/>
          <a:stretch/>
        </p:blipFill>
        <p:spPr bwMode="auto">
          <a:xfrm>
            <a:off x="2364509" y="3140968"/>
            <a:ext cx="2416694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63589" y="726266"/>
            <a:ext cx="3848400" cy="11552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F29DB"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Find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F29DB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algn="ctr">
              <a:lnSpc>
                <a:spcPts val="4000"/>
              </a:lnSpc>
            </a:pPr>
            <a:r>
              <a:rPr 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F29DB"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a way out!</a:t>
            </a:r>
          </a:p>
        </p:txBody>
      </p:sp>
      <p:pic>
        <p:nvPicPr>
          <p:cNvPr id="12" name="Picture 2"/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41" y="129096"/>
            <a:ext cx="3848400" cy="68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/>
          <a:stretch/>
        </p:blipFill>
        <p:spPr bwMode="auto">
          <a:xfrm>
            <a:off x="6807662" y="3293368"/>
            <a:ext cx="2416694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5306740" y="726266"/>
            <a:ext cx="3837259" cy="1421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5000"/>
              </a:lnSpc>
            </a:pPr>
            <a:r>
              <a:rPr lang="ru-RU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F29DB"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Найди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F29DB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  <a:p>
            <a:pPr algn="ctr">
              <a:lnSpc>
                <a:spcPts val="5000"/>
              </a:lnSpc>
            </a:pPr>
            <a:r>
              <a:rPr lang="ru-RU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F29DB"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Andy" panose="02000503000000000000" pitchFamily="2" charset="-52"/>
              </a:rPr>
              <a:t>выход!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F29DB">
                    <a:alpha val="40000"/>
                  </a:srgb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Andy" panose="02000503000000000000" pitchFamily="2" charset="-52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3486" r="2325"/>
          <a:stretch/>
        </p:blipFill>
        <p:spPr bwMode="auto">
          <a:xfrm>
            <a:off x="-3960948" y="-23304"/>
            <a:ext cx="3824087" cy="687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" t="2616" r="5293"/>
          <a:stretch/>
        </p:blipFill>
        <p:spPr bwMode="auto">
          <a:xfrm>
            <a:off x="9612560" y="-17784"/>
            <a:ext cx="3846462" cy="6873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7556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28511</TotalTime>
  <Words>80</Words>
  <Application>Microsoft Office PowerPoint</Application>
  <PresentationFormat>Экран (4:3)</PresentationFormat>
  <Paragraphs>63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DNS</dc:creator>
  <cp:lastModifiedBy>DNS</cp:lastModifiedBy>
  <cp:revision>154</cp:revision>
  <dcterms:created xsi:type="dcterms:W3CDTF">2020-07-10T16:11:57Z</dcterms:created>
  <dcterms:modified xsi:type="dcterms:W3CDTF">2020-08-04T22:30:26Z</dcterms:modified>
</cp:coreProperties>
</file>